
<file path=[Content_Types].xml><?xml version="1.0" encoding="utf-8"?>
<Types xmlns="http://schemas.openxmlformats.org/package/2006/content-types">
  <Default Extension="jpeg" ContentType="image/jpeg"/>
  <Default Extension="png" ContentType="image/png"/>
  <Default Extension="png&amp;ehk=tLHT4zXJy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CDE78"/>
    <a:srgbClr val="6DC274"/>
    <a:srgbClr val="5EA05B"/>
    <a:srgbClr val="498A6D"/>
    <a:srgbClr val="FFFFFF"/>
    <a:srgbClr val="D9FCFF"/>
    <a:srgbClr val="7EC172"/>
    <a:srgbClr val="A98662"/>
    <a:srgbClr val="3E75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4580" autoAdjust="0"/>
    <p:restoredTop sz="67737" autoAdjust="0"/>
  </p:normalViewPr>
  <p:slideViewPr>
    <p:cSldViewPr snapToGrid="0" showGuides="1">
      <p:cViewPr varScale="1">
        <p:scale>
          <a:sx n="55" d="100"/>
          <a:sy n="55" d="100"/>
        </p:scale>
        <p:origin x="245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6EE6D8-BD16-4FCE-AD47-A34F7DCBD44D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DCE1DD-2F03-4AF0-BCDB-DE80C0959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146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can absolutely hide this window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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Buy Me A Coffee: </a:t>
            </a:r>
            <a: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PayPal: rajivkohli@msn.com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Support Us @ https://www.patreon.com/theteacher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UPI ID: rajivkohli1977@oksbi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 More @ www.theteacherpoint.com</a:t>
            </a:r>
          </a:p>
          <a:p>
            <a:r>
              <a: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Watch Our Tutorial Videos @ www.youtube.com/TheTeacher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DCE1DD-2F03-4AF0-BCDB-DE80C095958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01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C3CCE-82C1-4ABD-9E3E-D1F6C53135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46AE9C-54A3-43C3-9932-8897BF1A18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08C6AB-7513-4BB0-A470-CCB62B5D3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72F43-8212-42FD-8F7C-848C3BB257B4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9E9ECD-329A-4065-A21B-0407D0FB8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371645-B0B0-4DD8-A693-4E7B601C1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DC2F5-4E88-400C-A0DB-C32C6E994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904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49333-DC54-42FC-8703-418282F79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A29451-7311-4CCA-9621-5917739B4A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DCDBFC-F307-45DE-9E3B-A45C1062B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72F43-8212-42FD-8F7C-848C3BB257B4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3F8867-5963-47CB-B2A3-73B7258ED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861BD1-93EA-44BA-B146-E06D7DD07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DC2F5-4E88-400C-A0DB-C32C6E994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196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55CAC-E173-42B7-A7A9-67D1F0617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BE1F6B-43B9-4973-9186-4353E5D7ED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FE35A2-2D40-47C3-9885-863DF7D3E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72F43-8212-42FD-8F7C-848C3BB257B4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BD95BE-8B92-4063-9F18-799F6D328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37D263-058A-4439-A523-2835E9C2F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DC2F5-4E88-400C-A0DB-C32C6E994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97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C7727-C2F1-443F-959D-EAFF9C0A2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BBDAA1-9754-431B-BB80-02F24C3B64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B86DA2-1ADE-4F46-B898-270B360143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26E919-14CD-4962-8D15-31574F541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72F43-8212-42FD-8F7C-848C3BB257B4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2F555D-BDFF-45E7-9C8C-B547230F3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D106CE-5ADC-474C-8926-C7BBF0882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DC2F5-4E88-400C-A0DB-C32C6E994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976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F63A9-D72A-47F2-982A-A7B8C9C61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357C30-20A5-4060-989D-2D8410BFB2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525147-BC99-4371-AECF-42E3A9DBA4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4E6FC2-83AF-455A-952E-3D49A697F2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A46527-4FF9-4060-9AD6-0AF7C8DB31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7B5909-CC66-4E22-BF13-27FE46C38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72F43-8212-42FD-8F7C-848C3BB257B4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593FCB-BDC4-4830-8F02-663A55E84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77959B-21C9-4D69-A08B-F9C2DB81B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DC2F5-4E88-400C-A0DB-C32C6E994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154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CEEDB-060D-4F24-B64C-91F38E64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69551A-486D-48BF-80EF-D837C84E3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72F43-8212-42FD-8F7C-848C3BB257B4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A98E31-98AD-4171-8D43-3C31DB23A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243086-ADDD-41AB-9FE3-8D4A6F3BD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DC2F5-4E88-400C-A0DB-C32C6E994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580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F467EA-321D-4421-9F64-010772C17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72F43-8212-42FD-8F7C-848C3BB257B4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6D1155-EE21-4070-936F-1E5B8CF87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CFD9CD-5CAE-4749-B0FA-089C139B8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DC2F5-4E88-400C-A0DB-C32C6E994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089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22046-9BA5-43FD-B74F-B6DED900F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D6095-D56F-4884-A9F2-8B9E3D5CF4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A0DF6E-1737-4AB2-96E8-0AFB7023A3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98C99A-071E-4746-B3A8-424A3A3AB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72F43-8212-42FD-8F7C-848C3BB257B4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16BAE0-62E6-42D4-A05C-EA3B2AF8F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3FC0C9-C4EF-403C-A2F8-29F849343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DC2F5-4E88-400C-A0DB-C32C6E994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60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1DBC0-D3DF-4582-AE46-90F8A2331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FC8C8C-F323-4A65-A54C-EAFE1CA877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A26613-C196-441A-87DA-C6FBFB270B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BB302F-7823-43C8-A77B-850583017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72F43-8212-42FD-8F7C-848C3BB257B4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4A76DA-5CAA-4BC2-846D-42C311F85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38457D-350C-4884-A7F0-6893A2CBA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DC2F5-4E88-400C-A0DB-C32C6E994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341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71B50-1536-452A-A5E9-D97409BD9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D8C010-165F-4D5E-9F2C-B783172461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6CC136-E40A-48EA-BDD9-65F2EE9D8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72F43-8212-42FD-8F7C-848C3BB257B4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FCBA8C-32E3-4182-93CD-6F2F4EF93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BC10CB-E99E-4958-BDD1-A649FB90B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DC2F5-4E88-400C-A0DB-C32C6E994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639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D26198-6724-4694-AC78-1087A60288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EA00F0-7D6E-41D4-B13E-1E493DA4FB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51D914-76E5-45B9-A8EA-BAC893028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72F43-8212-42FD-8F7C-848C3BB257B4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79CB40-3F03-4249-91F3-7706049DE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518626-30E8-4093-95ED-479B2BC98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DC2F5-4E88-400C-A0DB-C32C6E994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163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1FB1A1-1825-434F-AAE1-F6D5318B3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D86774-C4AF-4E0C-99AA-9F4853A748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122ABD-E585-4AB4-BD5E-540F420795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472F43-8212-42FD-8F7C-848C3BB257B4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24AB24-7CF4-43B5-8FF1-6D9E58613F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6741-9DFB-4B67-A6E5-408CC24524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DC2F5-4E88-400C-A0DB-C32C6E994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909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&amp;ehk=tLHT4zXJy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9" name="Clouds">
            <a:extLst>
              <a:ext uri="{FF2B5EF4-FFF2-40B4-BE49-F238E27FC236}">
                <a16:creationId xmlns:a16="http://schemas.microsoft.com/office/drawing/2014/main" id="{8104AAF2-A798-4F33-A30B-BDDC1017188D}"/>
              </a:ext>
            </a:extLst>
          </p:cNvPr>
          <p:cNvGrpSpPr/>
          <p:nvPr/>
        </p:nvGrpSpPr>
        <p:grpSpPr>
          <a:xfrm>
            <a:off x="4155155" y="-323238"/>
            <a:ext cx="3199528" cy="885866"/>
            <a:chOff x="2185272" y="-523450"/>
            <a:chExt cx="3199528" cy="885866"/>
          </a:xfrm>
          <a:solidFill>
            <a:schemeClr val="bg1"/>
          </a:solidFill>
        </p:grpSpPr>
        <p:sp>
          <p:nvSpPr>
            <p:cNvPr id="185" name="Rectangle: Rounded Corners 184">
              <a:extLst>
                <a:ext uri="{FF2B5EF4-FFF2-40B4-BE49-F238E27FC236}">
                  <a16:creationId xmlns:a16="http://schemas.microsoft.com/office/drawing/2014/main" id="{9A34865E-DF0C-498E-ADA9-EC543372FCD8}"/>
                </a:ext>
              </a:extLst>
            </p:cNvPr>
            <p:cNvSpPr/>
            <p:nvPr/>
          </p:nvSpPr>
          <p:spPr>
            <a:xfrm>
              <a:off x="2499168" y="-29598"/>
              <a:ext cx="2020594" cy="39201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" name="Rectangle: Rounded Corners 185">
              <a:extLst>
                <a:ext uri="{FF2B5EF4-FFF2-40B4-BE49-F238E27FC236}">
                  <a16:creationId xmlns:a16="http://schemas.microsoft.com/office/drawing/2014/main" id="{2274DFC9-ED6F-4E9A-AF08-6B59B967BC7D}"/>
                </a:ext>
              </a:extLst>
            </p:cNvPr>
            <p:cNvSpPr/>
            <p:nvPr/>
          </p:nvSpPr>
          <p:spPr>
            <a:xfrm>
              <a:off x="2185272" y="-523450"/>
              <a:ext cx="3199528" cy="39201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Rectangle: Rounded Corners 186">
              <a:extLst>
                <a:ext uri="{FF2B5EF4-FFF2-40B4-BE49-F238E27FC236}">
                  <a16:creationId xmlns:a16="http://schemas.microsoft.com/office/drawing/2014/main" id="{DDDD7B6E-516C-463B-80CC-23E9D1C61BFD}"/>
                </a:ext>
              </a:extLst>
            </p:cNvPr>
            <p:cNvSpPr/>
            <p:nvPr/>
          </p:nvSpPr>
          <p:spPr>
            <a:xfrm>
              <a:off x="3000266" y="-234929"/>
              <a:ext cx="2020594" cy="39201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1" name="Scene Layer 3">
            <a:extLst>
              <a:ext uri="{FF2B5EF4-FFF2-40B4-BE49-F238E27FC236}">
                <a16:creationId xmlns:a16="http://schemas.microsoft.com/office/drawing/2014/main" id="{25FF2EF0-6748-4DB6-9A26-F1C229A3447C}"/>
              </a:ext>
            </a:extLst>
          </p:cNvPr>
          <p:cNvGrpSpPr/>
          <p:nvPr/>
        </p:nvGrpSpPr>
        <p:grpSpPr>
          <a:xfrm>
            <a:off x="4202871" y="-2588675"/>
            <a:ext cx="8758894" cy="8177037"/>
            <a:chOff x="4202871" y="-2588675"/>
            <a:chExt cx="8758894" cy="8177037"/>
          </a:xfrm>
        </p:grpSpPr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AB767E1F-57DD-48DE-A5D0-A44D867FAD77}"/>
                </a:ext>
              </a:extLst>
            </p:cNvPr>
            <p:cNvGrpSpPr/>
            <p:nvPr/>
          </p:nvGrpSpPr>
          <p:grpSpPr>
            <a:xfrm>
              <a:off x="4378203" y="-2588675"/>
              <a:ext cx="8583562" cy="8177037"/>
              <a:chOff x="4378203" y="-2588675"/>
              <a:chExt cx="8583562" cy="8177037"/>
            </a:xfrm>
          </p:grpSpPr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0BB36821-F92C-4CF7-B75D-847743062821}"/>
                  </a:ext>
                </a:extLst>
              </p:cNvPr>
              <p:cNvSpPr/>
              <p:nvPr/>
            </p:nvSpPr>
            <p:spPr>
              <a:xfrm>
                <a:off x="7032945" y="-2588675"/>
                <a:ext cx="4807974" cy="4630993"/>
              </a:xfrm>
              <a:custGeom>
                <a:avLst/>
                <a:gdLst>
                  <a:gd name="connsiteX0" fmla="*/ 0 w 4807974"/>
                  <a:gd name="connsiteY0" fmla="*/ 4070555 h 4630993"/>
                  <a:gd name="connsiteX1" fmla="*/ 2625212 w 4807974"/>
                  <a:gd name="connsiteY1" fmla="*/ 0 h 4630993"/>
                  <a:gd name="connsiteX2" fmla="*/ 4807974 w 4807974"/>
                  <a:gd name="connsiteY2" fmla="*/ 4630993 h 4630993"/>
                  <a:gd name="connsiteX3" fmla="*/ 0 w 4807974"/>
                  <a:gd name="connsiteY3" fmla="*/ 4070555 h 46309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07974" h="4630993">
                    <a:moveTo>
                      <a:pt x="0" y="4070555"/>
                    </a:moveTo>
                    <a:lnTo>
                      <a:pt x="2625212" y="0"/>
                    </a:lnTo>
                    <a:lnTo>
                      <a:pt x="4807974" y="4630993"/>
                    </a:lnTo>
                    <a:lnTo>
                      <a:pt x="0" y="407055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FA689D44-8DFB-45AA-9710-C134D5ADD764}"/>
                  </a:ext>
                </a:extLst>
              </p:cNvPr>
              <p:cNvSpPr/>
              <p:nvPr/>
            </p:nvSpPr>
            <p:spPr>
              <a:xfrm>
                <a:off x="4378203" y="461481"/>
                <a:ext cx="8583562" cy="5126881"/>
              </a:xfrm>
              <a:custGeom>
                <a:avLst/>
                <a:gdLst>
                  <a:gd name="connsiteX0" fmla="*/ 471949 w 8583562"/>
                  <a:gd name="connsiteY0" fmla="*/ 3775587 h 5073445"/>
                  <a:gd name="connsiteX1" fmla="*/ 2979175 w 8583562"/>
                  <a:gd name="connsiteY1" fmla="*/ 619432 h 5073445"/>
                  <a:gd name="connsiteX2" fmla="*/ 4100052 w 8583562"/>
                  <a:gd name="connsiteY2" fmla="*/ 825909 h 5073445"/>
                  <a:gd name="connsiteX3" fmla="*/ 5309420 w 8583562"/>
                  <a:gd name="connsiteY3" fmla="*/ 0 h 5073445"/>
                  <a:gd name="connsiteX4" fmla="*/ 6341807 w 8583562"/>
                  <a:gd name="connsiteY4" fmla="*/ 884903 h 5073445"/>
                  <a:gd name="connsiteX5" fmla="*/ 7049729 w 8583562"/>
                  <a:gd name="connsiteY5" fmla="*/ 648929 h 5073445"/>
                  <a:gd name="connsiteX6" fmla="*/ 8583562 w 8583562"/>
                  <a:gd name="connsiteY6" fmla="*/ 4837471 h 5073445"/>
                  <a:gd name="connsiteX7" fmla="*/ 0 w 8583562"/>
                  <a:gd name="connsiteY7" fmla="*/ 5073445 h 5073445"/>
                  <a:gd name="connsiteX8" fmla="*/ 471949 w 8583562"/>
                  <a:gd name="connsiteY8" fmla="*/ 3775587 h 5073445"/>
                  <a:gd name="connsiteX0" fmla="*/ 471949 w 8583562"/>
                  <a:gd name="connsiteY0" fmla="*/ 3775685 h 5073543"/>
                  <a:gd name="connsiteX1" fmla="*/ 2979175 w 8583562"/>
                  <a:gd name="connsiteY1" fmla="*/ 619530 h 5073543"/>
                  <a:gd name="connsiteX2" fmla="*/ 4100052 w 8583562"/>
                  <a:gd name="connsiteY2" fmla="*/ 826007 h 5073543"/>
                  <a:gd name="connsiteX3" fmla="*/ 5309420 w 8583562"/>
                  <a:gd name="connsiteY3" fmla="*/ 98 h 5073543"/>
                  <a:gd name="connsiteX4" fmla="*/ 6341807 w 8583562"/>
                  <a:gd name="connsiteY4" fmla="*/ 885001 h 5073543"/>
                  <a:gd name="connsiteX5" fmla="*/ 7049729 w 8583562"/>
                  <a:gd name="connsiteY5" fmla="*/ 649027 h 5073543"/>
                  <a:gd name="connsiteX6" fmla="*/ 8583562 w 8583562"/>
                  <a:gd name="connsiteY6" fmla="*/ 4837569 h 5073543"/>
                  <a:gd name="connsiteX7" fmla="*/ 0 w 8583562"/>
                  <a:gd name="connsiteY7" fmla="*/ 5073543 h 5073543"/>
                  <a:gd name="connsiteX8" fmla="*/ 471949 w 8583562"/>
                  <a:gd name="connsiteY8" fmla="*/ 3775685 h 5073543"/>
                  <a:gd name="connsiteX0" fmla="*/ 471949 w 8583562"/>
                  <a:gd name="connsiteY0" fmla="*/ 3829023 h 5126881"/>
                  <a:gd name="connsiteX1" fmla="*/ 2979175 w 8583562"/>
                  <a:gd name="connsiteY1" fmla="*/ 672868 h 5126881"/>
                  <a:gd name="connsiteX2" fmla="*/ 4100052 w 8583562"/>
                  <a:gd name="connsiteY2" fmla="*/ 879345 h 5126881"/>
                  <a:gd name="connsiteX3" fmla="*/ 5309420 w 8583562"/>
                  <a:gd name="connsiteY3" fmla="*/ 53436 h 5126881"/>
                  <a:gd name="connsiteX4" fmla="*/ 6341807 w 8583562"/>
                  <a:gd name="connsiteY4" fmla="*/ 938339 h 5126881"/>
                  <a:gd name="connsiteX5" fmla="*/ 7049729 w 8583562"/>
                  <a:gd name="connsiteY5" fmla="*/ 702365 h 5126881"/>
                  <a:gd name="connsiteX6" fmla="*/ 8583562 w 8583562"/>
                  <a:gd name="connsiteY6" fmla="*/ 4890907 h 5126881"/>
                  <a:gd name="connsiteX7" fmla="*/ 0 w 8583562"/>
                  <a:gd name="connsiteY7" fmla="*/ 5126881 h 5126881"/>
                  <a:gd name="connsiteX8" fmla="*/ 471949 w 8583562"/>
                  <a:gd name="connsiteY8" fmla="*/ 3829023 h 5126881"/>
                  <a:gd name="connsiteX0" fmla="*/ 471949 w 8583562"/>
                  <a:gd name="connsiteY0" fmla="*/ 3829023 h 5126881"/>
                  <a:gd name="connsiteX1" fmla="*/ 2979175 w 8583562"/>
                  <a:gd name="connsiteY1" fmla="*/ 672868 h 5126881"/>
                  <a:gd name="connsiteX2" fmla="*/ 4100052 w 8583562"/>
                  <a:gd name="connsiteY2" fmla="*/ 879345 h 5126881"/>
                  <a:gd name="connsiteX3" fmla="*/ 5309420 w 8583562"/>
                  <a:gd name="connsiteY3" fmla="*/ 53436 h 5126881"/>
                  <a:gd name="connsiteX4" fmla="*/ 6341807 w 8583562"/>
                  <a:gd name="connsiteY4" fmla="*/ 938339 h 5126881"/>
                  <a:gd name="connsiteX5" fmla="*/ 7049729 w 8583562"/>
                  <a:gd name="connsiteY5" fmla="*/ 702365 h 5126881"/>
                  <a:gd name="connsiteX6" fmla="*/ 8583562 w 8583562"/>
                  <a:gd name="connsiteY6" fmla="*/ 4890907 h 5126881"/>
                  <a:gd name="connsiteX7" fmla="*/ 0 w 8583562"/>
                  <a:gd name="connsiteY7" fmla="*/ 5126881 h 5126881"/>
                  <a:gd name="connsiteX8" fmla="*/ 471949 w 8583562"/>
                  <a:gd name="connsiteY8" fmla="*/ 3829023 h 51268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583562" h="5126881">
                    <a:moveTo>
                      <a:pt x="471949" y="3829023"/>
                    </a:moveTo>
                    <a:lnTo>
                      <a:pt x="2979175" y="672868"/>
                    </a:lnTo>
                    <a:cubicBezTo>
                      <a:pt x="3583859" y="181255"/>
                      <a:pt x="3711678" y="982584"/>
                      <a:pt x="4100052" y="879345"/>
                    </a:cubicBezTo>
                    <a:cubicBezTo>
                      <a:pt x="4488426" y="776106"/>
                      <a:pt x="4965291" y="-241532"/>
                      <a:pt x="5309420" y="53436"/>
                    </a:cubicBezTo>
                    <a:lnTo>
                      <a:pt x="6341807" y="938339"/>
                    </a:lnTo>
                    <a:cubicBezTo>
                      <a:pt x="6685936" y="1233307"/>
                      <a:pt x="6676103" y="43604"/>
                      <a:pt x="7049729" y="702365"/>
                    </a:cubicBezTo>
                    <a:lnTo>
                      <a:pt x="8583562" y="4890907"/>
                    </a:lnTo>
                    <a:lnTo>
                      <a:pt x="0" y="5126881"/>
                    </a:lnTo>
                    <a:lnTo>
                      <a:pt x="471949" y="3829023"/>
                    </a:lnTo>
                    <a:close/>
                  </a:path>
                </a:pathLst>
              </a:custGeom>
              <a:solidFill>
                <a:srgbClr val="498A6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511EEA6D-1F8E-429C-A510-DA8246D3D474}"/>
                </a:ext>
              </a:extLst>
            </p:cNvPr>
            <p:cNvSpPr/>
            <p:nvPr/>
          </p:nvSpPr>
          <p:spPr>
            <a:xfrm rot="21315103">
              <a:off x="4202871" y="1965032"/>
              <a:ext cx="2782251" cy="2241164"/>
            </a:xfrm>
            <a:custGeom>
              <a:avLst/>
              <a:gdLst>
                <a:gd name="connsiteX0" fmla="*/ 0 w 2594610"/>
                <a:gd name="connsiteY0" fmla="*/ 1554480 h 2011680"/>
                <a:gd name="connsiteX1" fmla="*/ 2091690 w 2594610"/>
                <a:gd name="connsiteY1" fmla="*/ 137160 h 2011680"/>
                <a:gd name="connsiteX2" fmla="*/ 2594610 w 2594610"/>
                <a:gd name="connsiteY2" fmla="*/ 0 h 2011680"/>
                <a:gd name="connsiteX3" fmla="*/ 2457450 w 2594610"/>
                <a:gd name="connsiteY3" fmla="*/ 2011680 h 2011680"/>
                <a:gd name="connsiteX4" fmla="*/ 0 w 2594610"/>
                <a:gd name="connsiteY4" fmla="*/ 1554480 h 2011680"/>
                <a:gd name="connsiteX0" fmla="*/ 1580 w 2596190"/>
                <a:gd name="connsiteY0" fmla="*/ 1716717 h 2173917"/>
                <a:gd name="connsiteX1" fmla="*/ 2093270 w 2596190"/>
                <a:gd name="connsiteY1" fmla="*/ 299397 h 2173917"/>
                <a:gd name="connsiteX2" fmla="*/ 2596190 w 2596190"/>
                <a:gd name="connsiteY2" fmla="*/ 162237 h 2173917"/>
                <a:gd name="connsiteX3" fmla="*/ 2459030 w 2596190"/>
                <a:gd name="connsiteY3" fmla="*/ 2173917 h 2173917"/>
                <a:gd name="connsiteX4" fmla="*/ 1580 w 2596190"/>
                <a:gd name="connsiteY4" fmla="*/ 1716717 h 2173917"/>
                <a:gd name="connsiteX0" fmla="*/ 1580 w 2605476"/>
                <a:gd name="connsiteY0" fmla="*/ 1875204 h 2332404"/>
                <a:gd name="connsiteX1" fmla="*/ 2093270 w 2605476"/>
                <a:gd name="connsiteY1" fmla="*/ 457884 h 2332404"/>
                <a:gd name="connsiteX2" fmla="*/ 2596190 w 2605476"/>
                <a:gd name="connsiteY2" fmla="*/ 320724 h 2332404"/>
                <a:gd name="connsiteX3" fmla="*/ 2459030 w 2605476"/>
                <a:gd name="connsiteY3" fmla="*/ 2332404 h 2332404"/>
                <a:gd name="connsiteX4" fmla="*/ 1580 w 2605476"/>
                <a:gd name="connsiteY4" fmla="*/ 1875204 h 2332404"/>
                <a:gd name="connsiteX0" fmla="*/ 1362 w 2599573"/>
                <a:gd name="connsiteY0" fmla="*/ 1913580 h 2370780"/>
                <a:gd name="connsiteX1" fmla="*/ 2093052 w 2599573"/>
                <a:gd name="connsiteY1" fmla="*/ 496260 h 2370780"/>
                <a:gd name="connsiteX2" fmla="*/ 2595972 w 2599573"/>
                <a:gd name="connsiteY2" fmla="*/ 359100 h 2370780"/>
                <a:gd name="connsiteX3" fmla="*/ 2458812 w 2599573"/>
                <a:gd name="connsiteY3" fmla="*/ 2370780 h 2370780"/>
                <a:gd name="connsiteX4" fmla="*/ 1362 w 2599573"/>
                <a:gd name="connsiteY4" fmla="*/ 1913580 h 2370780"/>
                <a:gd name="connsiteX0" fmla="*/ 1608 w 2784132"/>
                <a:gd name="connsiteY0" fmla="*/ 1767078 h 2224278"/>
                <a:gd name="connsiteX1" fmla="*/ 2093298 w 2784132"/>
                <a:gd name="connsiteY1" fmla="*/ 349758 h 2224278"/>
                <a:gd name="connsiteX2" fmla="*/ 2779098 w 2784132"/>
                <a:gd name="connsiteY2" fmla="*/ 361188 h 2224278"/>
                <a:gd name="connsiteX3" fmla="*/ 2459058 w 2784132"/>
                <a:gd name="connsiteY3" fmla="*/ 2224278 h 2224278"/>
                <a:gd name="connsiteX4" fmla="*/ 1608 w 2784132"/>
                <a:gd name="connsiteY4" fmla="*/ 1767078 h 2224278"/>
                <a:gd name="connsiteX0" fmla="*/ 1465 w 2782251"/>
                <a:gd name="connsiteY0" fmla="*/ 1783964 h 2241164"/>
                <a:gd name="connsiteX1" fmla="*/ 2093155 w 2782251"/>
                <a:gd name="connsiteY1" fmla="*/ 366644 h 2241164"/>
                <a:gd name="connsiteX2" fmla="*/ 2778955 w 2782251"/>
                <a:gd name="connsiteY2" fmla="*/ 378074 h 2241164"/>
                <a:gd name="connsiteX3" fmla="*/ 2458915 w 2782251"/>
                <a:gd name="connsiteY3" fmla="*/ 2241164 h 2241164"/>
                <a:gd name="connsiteX4" fmla="*/ 1465 w 2782251"/>
                <a:gd name="connsiteY4" fmla="*/ 1783964 h 2241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82251" h="2241164">
                  <a:moveTo>
                    <a:pt x="1465" y="1783964"/>
                  </a:moveTo>
                  <a:cubicBezTo>
                    <a:pt x="-59495" y="1471544"/>
                    <a:pt x="1801690" y="658109"/>
                    <a:pt x="2093155" y="366644"/>
                  </a:cubicBezTo>
                  <a:cubicBezTo>
                    <a:pt x="2384620" y="75179"/>
                    <a:pt x="2824675" y="-292486"/>
                    <a:pt x="2778955" y="378074"/>
                  </a:cubicBezTo>
                  <a:lnTo>
                    <a:pt x="2458915" y="2241164"/>
                  </a:lnTo>
                  <a:lnTo>
                    <a:pt x="1465" y="1783964"/>
                  </a:lnTo>
                  <a:close/>
                </a:path>
              </a:pathLst>
            </a:custGeom>
            <a:solidFill>
              <a:srgbClr val="5EA0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86A677D8-4BB7-4A52-B79B-E390538B4BBE}"/>
                </a:ext>
              </a:extLst>
            </p:cNvPr>
            <p:cNvGrpSpPr/>
            <p:nvPr/>
          </p:nvGrpSpPr>
          <p:grpSpPr>
            <a:xfrm>
              <a:off x="6547317" y="1698077"/>
              <a:ext cx="195238" cy="688482"/>
              <a:chOff x="554470" y="3450493"/>
              <a:chExt cx="454480" cy="2203707"/>
            </a:xfrm>
          </p:grpSpPr>
          <p:sp>
            <p:nvSpPr>
              <p:cNvPr id="141" name="Rectangle: Rounded Corners 140">
                <a:extLst>
                  <a:ext uri="{FF2B5EF4-FFF2-40B4-BE49-F238E27FC236}">
                    <a16:creationId xmlns:a16="http://schemas.microsoft.com/office/drawing/2014/main" id="{ABDD1C68-0C96-49D3-9E8D-BD14B58EDA5B}"/>
                  </a:ext>
                </a:extLst>
              </p:cNvPr>
              <p:cNvSpPr/>
              <p:nvPr/>
            </p:nvSpPr>
            <p:spPr>
              <a:xfrm>
                <a:off x="722850" y="4826934"/>
                <a:ext cx="98672" cy="827266"/>
              </a:xfrm>
              <a:prstGeom prst="roundRect">
                <a:avLst>
                  <a:gd name="adj" fmla="val 50000"/>
                </a:avLst>
              </a:prstGeom>
              <a:solidFill>
                <a:srgbClr val="A9866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42" name="Group 141">
                <a:extLst>
                  <a:ext uri="{FF2B5EF4-FFF2-40B4-BE49-F238E27FC236}">
                    <a16:creationId xmlns:a16="http://schemas.microsoft.com/office/drawing/2014/main" id="{3DF1F049-1044-4821-8327-C689F95B975D}"/>
                  </a:ext>
                </a:extLst>
              </p:cNvPr>
              <p:cNvGrpSpPr/>
              <p:nvPr/>
            </p:nvGrpSpPr>
            <p:grpSpPr>
              <a:xfrm>
                <a:off x="554471" y="4116338"/>
                <a:ext cx="435431" cy="1104691"/>
                <a:chOff x="554471" y="4116338"/>
                <a:chExt cx="435431" cy="1104691"/>
              </a:xfrm>
            </p:grpSpPr>
            <p:sp>
              <p:nvSpPr>
                <p:cNvPr id="151" name="Rectangle: Rounded Corners 150">
                  <a:extLst>
                    <a:ext uri="{FF2B5EF4-FFF2-40B4-BE49-F238E27FC236}">
                      <a16:creationId xmlns:a16="http://schemas.microsoft.com/office/drawing/2014/main" id="{06A91114-DB2B-4C9B-9002-8A4664D25165}"/>
                    </a:ext>
                  </a:extLst>
                </p:cNvPr>
                <p:cNvSpPr/>
                <p:nvPr/>
              </p:nvSpPr>
              <p:spPr>
                <a:xfrm rot="875166">
                  <a:off x="554471" y="4116338"/>
                  <a:ext cx="217715" cy="109492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E754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2" name="Rectangle: Rounded Corners 151">
                  <a:extLst>
                    <a:ext uri="{FF2B5EF4-FFF2-40B4-BE49-F238E27FC236}">
                      <a16:creationId xmlns:a16="http://schemas.microsoft.com/office/drawing/2014/main" id="{12F12B03-58E0-4B8D-B957-83CE45720554}"/>
                    </a:ext>
                  </a:extLst>
                </p:cNvPr>
                <p:cNvSpPr/>
                <p:nvPr/>
              </p:nvSpPr>
              <p:spPr>
                <a:xfrm>
                  <a:off x="663329" y="4126108"/>
                  <a:ext cx="217715" cy="109492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E754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3" name="Rectangle: Rounded Corners 152">
                  <a:extLst>
                    <a:ext uri="{FF2B5EF4-FFF2-40B4-BE49-F238E27FC236}">
                      <a16:creationId xmlns:a16="http://schemas.microsoft.com/office/drawing/2014/main" id="{BA48A3B7-2C52-44B4-98C3-78F4218EF5EB}"/>
                    </a:ext>
                  </a:extLst>
                </p:cNvPr>
                <p:cNvSpPr/>
                <p:nvPr/>
              </p:nvSpPr>
              <p:spPr>
                <a:xfrm rot="20812629">
                  <a:off x="772187" y="4126107"/>
                  <a:ext cx="217715" cy="109492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E754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3" name="Group 142">
                <a:extLst>
                  <a:ext uri="{FF2B5EF4-FFF2-40B4-BE49-F238E27FC236}">
                    <a16:creationId xmlns:a16="http://schemas.microsoft.com/office/drawing/2014/main" id="{4F2EC8EE-B98E-4884-8B29-027B89B310A8}"/>
                  </a:ext>
                </a:extLst>
              </p:cNvPr>
              <p:cNvGrpSpPr/>
              <p:nvPr/>
            </p:nvGrpSpPr>
            <p:grpSpPr>
              <a:xfrm>
                <a:off x="554470" y="3722243"/>
                <a:ext cx="435431" cy="1104691"/>
                <a:chOff x="554471" y="4116338"/>
                <a:chExt cx="435431" cy="1104691"/>
              </a:xfrm>
              <a:solidFill>
                <a:srgbClr val="5EA05B"/>
              </a:solidFill>
            </p:grpSpPr>
            <p:sp>
              <p:nvSpPr>
                <p:cNvPr id="148" name="Rectangle: Rounded Corners 147">
                  <a:extLst>
                    <a:ext uri="{FF2B5EF4-FFF2-40B4-BE49-F238E27FC236}">
                      <a16:creationId xmlns:a16="http://schemas.microsoft.com/office/drawing/2014/main" id="{F0DD7D79-22CA-4E89-A00B-7382547F79B6}"/>
                    </a:ext>
                  </a:extLst>
                </p:cNvPr>
                <p:cNvSpPr/>
                <p:nvPr/>
              </p:nvSpPr>
              <p:spPr>
                <a:xfrm rot="875166">
                  <a:off x="554471" y="4116338"/>
                  <a:ext cx="217715" cy="1094921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9" name="Rectangle: Rounded Corners 148">
                  <a:extLst>
                    <a:ext uri="{FF2B5EF4-FFF2-40B4-BE49-F238E27FC236}">
                      <a16:creationId xmlns:a16="http://schemas.microsoft.com/office/drawing/2014/main" id="{64054A47-184A-4B6B-B0B2-470A0BF8D674}"/>
                    </a:ext>
                  </a:extLst>
                </p:cNvPr>
                <p:cNvSpPr/>
                <p:nvPr/>
              </p:nvSpPr>
              <p:spPr>
                <a:xfrm>
                  <a:off x="663329" y="4126108"/>
                  <a:ext cx="217715" cy="1094921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0" name="Rectangle: Rounded Corners 149">
                  <a:extLst>
                    <a:ext uri="{FF2B5EF4-FFF2-40B4-BE49-F238E27FC236}">
                      <a16:creationId xmlns:a16="http://schemas.microsoft.com/office/drawing/2014/main" id="{484BE5DA-44F8-4183-A910-18970320B1EC}"/>
                    </a:ext>
                  </a:extLst>
                </p:cNvPr>
                <p:cNvSpPr/>
                <p:nvPr/>
              </p:nvSpPr>
              <p:spPr>
                <a:xfrm rot="20812629">
                  <a:off x="772187" y="4126107"/>
                  <a:ext cx="217715" cy="1094921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4" name="Group 143">
                <a:extLst>
                  <a:ext uri="{FF2B5EF4-FFF2-40B4-BE49-F238E27FC236}">
                    <a16:creationId xmlns:a16="http://schemas.microsoft.com/office/drawing/2014/main" id="{C93FEE70-9F9E-4F9D-AEA2-B57F485EC5D3}"/>
                  </a:ext>
                </a:extLst>
              </p:cNvPr>
              <p:cNvGrpSpPr/>
              <p:nvPr/>
            </p:nvGrpSpPr>
            <p:grpSpPr>
              <a:xfrm>
                <a:off x="573519" y="3450493"/>
                <a:ext cx="435431" cy="1104691"/>
                <a:chOff x="554471" y="4116338"/>
                <a:chExt cx="435431" cy="1104691"/>
              </a:xfrm>
              <a:solidFill>
                <a:srgbClr val="7EC172"/>
              </a:solidFill>
            </p:grpSpPr>
            <p:sp>
              <p:nvSpPr>
                <p:cNvPr id="145" name="Rectangle: Rounded Corners 144">
                  <a:extLst>
                    <a:ext uri="{FF2B5EF4-FFF2-40B4-BE49-F238E27FC236}">
                      <a16:creationId xmlns:a16="http://schemas.microsoft.com/office/drawing/2014/main" id="{0ED162F5-5481-4487-9AF0-CCC256CC2937}"/>
                    </a:ext>
                  </a:extLst>
                </p:cNvPr>
                <p:cNvSpPr/>
                <p:nvPr/>
              </p:nvSpPr>
              <p:spPr>
                <a:xfrm rot="875166">
                  <a:off x="554471" y="4116338"/>
                  <a:ext cx="217715" cy="1094921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6" name="Rectangle: Rounded Corners 145">
                  <a:extLst>
                    <a:ext uri="{FF2B5EF4-FFF2-40B4-BE49-F238E27FC236}">
                      <a16:creationId xmlns:a16="http://schemas.microsoft.com/office/drawing/2014/main" id="{E4DD81E6-4856-4629-A692-3381D50629C3}"/>
                    </a:ext>
                  </a:extLst>
                </p:cNvPr>
                <p:cNvSpPr/>
                <p:nvPr/>
              </p:nvSpPr>
              <p:spPr>
                <a:xfrm>
                  <a:off x="663329" y="4126108"/>
                  <a:ext cx="217715" cy="1094921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7" name="Rectangle: Rounded Corners 146">
                  <a:extLst>
                    <a:ext uri="{FF2B5EF4-FFF2-40B4-BE49-F238E27FC236}">
                      <a16:creationId xmlns:a16="http://schemas.microsoft.com/office/drawing/2014/main" id="{3A225778-6DA5-4F50-B706-6F1C518AFA65}"/>
                    </a:ext>
                  </a:extLst>
                </p:cNvPr>
                <p:cNvSpPr/>
                <p:nvPr/>
              </p:nvSpPr>
              <p:spPr>
                <a:xfrm rot="20812629">
                  <a:off x="772187" y="4126107"/>
                  <a:ext cx="217715" cy="1094921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54" name="Group 153">
              <a:extLst>
                <a:ext uri="{FF2B5EF4-FFF2-40B4-BE49-F238E27FC236}">
                  <a16:creationId xmlns:a16="http://schemas.microsoft.com/office/drawing/2014/main" id="{93EB2312-5A1B-4806-96E5-337AE2AB90E2}"/>
                </a:ext>
              </a:extLst>
            </p:cNvPr>
            <p:cNvGrpSpPr/>
            <p:nvPr/>
          </p:nvGrpSpPr>
          <p:grpSpPr>
            <a:xfrm>
              <a:off x="6364406" y="1582727"/>
              <a:ext cx="195238" cy="688482"/>
              <a:chOff x="554470" y="3450493"/>
              <a:chExt cx="454480" cy="2203707"/>
            </a:xfrm>
          </p:grpSpPr>
          <p:sp>
            <p:nvSpPr>
              <p:cNvPr id="155" name="Rectangle: Rounded Corners 154">
                <a:extLst>
                  <a:ext uri="{FF2B5EF4-FFF2-40B4-BE49-F238E27FC236}">
                    <a16:creationId xmlns:a16="http://schemas.microsoft.com/office/drawing/2014/main" id="{88E592AA-D51E-40D6-A692-797DCBD6A7C6}"/>
                  </a:ext>
                </a:extLst>
              </p:cNvPr>
              <p:cNvSpPr/>
              <p:nvPr/>
            </p:nvSpPr>
            <p:spPr>
              <a:xfrm>
                <a:off x="722850" y="4826934"/>
                <a:ext cx="98672" cy="827266"/>
              </a:xfrm>
              <a:prstGeom prst="roundRect">
                <a:avLst>
                  <a:gd name="adj" fmla="val 50000"/>
                </a:avLst>
              </a:prstGeom>
              <a:solidFill>
                <a:srgbClr val="A9866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56" name="Group 155">
                <a:extLst>
                  <a:ext uri="{FF2B5EF4-FFF2-40B4-BE49-F238E27FC236}">
                    <a16:creationId xmlns:a16="http://schemas.microsoft.com/office/drawing/2014/main" id="{3EA4E580-4A48-498E-8E28-109F5D6C892D}"/>
                  </a:ext>
                </a:extLst>
              </p:cNvPr>
              <p:cNvGrpSpPr/>
              <p:nvPr/>
            </p:nvGrpSpPr>
            <p:grpSpPr>
              <a:xfrm>
                <a:off x="554471" y="4116338"/>
                <a:ext cx="435431" cy="1104691"/>
                <a:chOff x="554471" y="4116338"/>
                <a:chExt cx="435431" cy="1104691"/>
              </a:xfrm>
            </p:grpSpPr>
            <p:sp>
              <p:nvSpPr>
                <p:cNvPr id="165" name="Rectangle: Rounded Corners 164">
                  <a:extLst>
                    <a:ext uri="{FF2B5EF4-FFF2-40B4-BE49-F238E27FC236}">
                      <a16:creationId xmlns:a16="http://schemas.microsoft.com/office/drawing/2014/main" id="{F20A17DC-863F-44A6-9EF1-BAB0C4121CBC}"/>
                    </a:ext>
                  </a:extLst>
                </p:cNvPr>
                <p:cNvSpPr/>
                <p:nvPr/>
              </p:nvSpPr>
              <p:spPr>
                <a:xfrm rot="875166">
                  <a:off x="554471" y="4116338"/>
                  <a:ext cx="217715" cy="109492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E754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6" name="Rectangle: Rounded Corners 165">
                  <a:extLst>
                    <a:ext uri="{FF2B5EF4-FFF2-40B4-BE49-F238E27FC236}">
                      <a16:creationId xmlns:a16="http://schemas.microsoft.com/office/drawing/2014/main" id="{F32935BA-61F6-4146-BB23-F9720AB6A620}"/>
                    </a:ext>
                  </a:extLst>
                </p:cNvPr>
                <p:cNvSpPr/>
                <p:nvPr/>
              </p:nvSpPr>
              <p:spPr>
                <a:xfrm>
                  <a:off x="663329" y="4126108"/>
                  <a:ext cx="217715" cy="109492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E754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7" name="Rectangle: Rounded Corners 166">
                  <a:extLst>
                    <a:ext uri="{FF2B5EF4-FFF2-40B4-BE49-F238E27FC236}">
                      <a16:creationId xmlns:a16="http://schemas.microsoft.com/office/drawing/2014/main" id="{59EA3B75-0AA1-4BCB-8EB2-49EDA1B3CE29}"/>
                    </a:ext>
                  </a:extLst>
                </p:cNvPr>
                <p:cNvSpPr/>
                <p:nvPr/>
              </p:nvSpPr>
              <p:spPr>
                <a:xfrm rot="20812629">
                  <a:off x="772187" y="4126107"/>
                  <a:ext cx="217715" cy="109492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E754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57" name="Group 156">
                <a:extLst>
                  <a:ext uri="{FF2B5EF4-FFF2-40B4-BE49-F238E27FC236}">
                    <a16:creationId xmlns:a16="http://schemas.microsoft.com/office/drawing/2014/main" id="{50F79234-F504-4DE6-BB10-ADE7A4AC6BE0}"/>
                  </a:ext>
                </a:extLst>
              </p:cNvPr>
              <p:cNvGrpSpPr/>
              <p:nvPr/>
            </p:nvGrpSpPr>
            <p:grpSpPr>
              <a:xfrm>
                <a:off x="554470" y="3722243"/>
                <a:ext cx="435431" cy="1104691"/>
                <a:chOff x="554471" y="4116338"/>
                <a:chExt cx="435431" cy="1104691"/>
              </a:xfrm>
              <a:solidFill>
                <a:srgbClr val="5EA05B"/>
              </a:solidFill>
            </p:grpSpPr>
            <p:sp>
              <p:nvSpPr>
                <p:cNvPr id="162" name="Rectangle: Rounded Corners 161">
                  <a:extLst>
                    <a:ext uri="{FF2B5EF4-FFF2-40B4-BE49-F238E27FC236}">
                      <a16:creationId xmlns:a16="http://schemas.microsoft.com/office/drawing/2014/main" id="{BF5F418D-C3FE-40E0-A5E1-C04FC4DD198B}"/>
                    </a:ext>
                  </a:extLst>
                </p:cNvPr>
                <p:cNvSpPr/>
                <p:nvPr/>
              </p:nvSpPr>
              <p:spPr>
                <a:xfrm rot="875166">
                  <a:off x="554471" y="4116338"/>
                  <a:ext cx="217715" cy="1094921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3" name="Rectangle: Rounded Corners 162">
                  <a:extLst>
                    <a:ext uri="{FF2B5EF4-FFF2-40B4-BE49-F238E27FC236}">
                      <a16:creationId xmlns:a16="http://schemas.microsoft.com/office/drawing/2014/main" id="{88AECDBA-67F4-4009-AA92-9F8EBED20BDE}"/>
                    </a:ext>
                  </a:extLst>
                </p:cNvPr>
                <p:cNvSpPr/>
                <p:nvPr/>
              </p:nvSpPr>
              <p:spPr>
                <a:xfrm>
                  <a:off x="663329" y="4126108"/>
                  <a:ext cx="217715" cy="1094921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4" name="Rectangle: Rounded Corners 163">
                  <a:extLst>
                    <a:ext uri="{FF2B5EF4-FFF2-40B4-BE49-F238E27FC236}">
                      <a16:creationId xmlns:a16="http://schemas.microsoft.com/office/drawing/2014/main" id="{1B8532F8-E99B-4D14-A784-A3B9C4C9C3C4}"/>
                    </a:ext>
                  </a:extLst>
                </p:cNvPr>
                <p:cNvSpPr/>
                <p:nvPr/>
              </p:nvSpPr>
              <p:spPr>
                <a:xfrm rot="20812629">
                  <a:off x="772187" y="4126107"/>
                  <a:ext cx="217715" cy="1094921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58" name="Group 157">
                <a:extLst>
                  <a:ext uri="{FF2B5EF4-FFF2-40B4-BE49-F238E27FC236}">
                    <a16:creationId xmlns:a16="http://schemas.microsoft.com/office/drawing/2014/main" id="{35F9F2D2-0C37-4EF1-83E5-40317FBD04F1}"/>
                  </a:ext>
                </a:extLst>
              </p:cNvPr>
              <p:cNvGrpSpPr/>
              <p:nvPr/>
            </p:nvGrpSpPr>
            <p:grpSpPr>
              <a:xfrm>
                <a:off x="573519" y="3450493"/>
                <a:ext cx="435431" cy="1104691"/>
                <a:chOff x="554471" y="4116338"/>
                <a:chExt cx="435431" cy="1104691"/>
              </a:xfrm>
              <a:solidFill>
                <a:srgbClr val="7EC172"/>
              </a:solidFill>
            </p:grpSpPr>
            <p:sp>
              <p:nvSpPr>
                <p:cNvPr id="159" name="Rectangle: Rounded Corners 158">
                  <a:extLst>
                    <a:ext uri="{FF2B5EF4-FFF2-40B4-BE49-F238E27FC236}">
                      <a16:creationId xmlns:a16="http://schemas.microsoft.com/office/drawing/2014/main" id="{D36C6A7B-6C56-4755-AD25-E334B47E55F7}"/>
                    </a:ext>
                  </a:extLst>
                </p:cNvPr>
                <p:cNvSpPr/>
                <p:nvPr/>
              </p:nvSpPr>
              <p:spPr>
                <a:xfrm rot="875166">
                  <a:off x="554471" y="4116338"/>
                  <a:ext cx="217715" cy="1094921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0" name="Rectangle: Rounded Corners 159">
                  <a:extLst>
                    <a:ext uri="{FF2B5EF4-FFF2-40B4-BE49-F238E27FC236}">
                      <a16:creationId xmlns:a16="http://schemas.microsoft.com/office/drawing/2014/main" id="{0C1FDD9B-DC74-465E-93C6-2660F6DF62EC}"/>
                    </a:ext>
                  </a:extLst>
                </p:cNvPr>
                <p:cNvSpPr/>
                <p:nvPr/>
              </p:nvSpPr>
              <p:spPr>
                <a:xfrm>
                  <a:off x="663329" y="4126108"/>
                  <a:ext cx="217715" cy="1094921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1" name="Rectangle: Rounded Corners 160">
                  <a:extLst>
                    <a:ext uri="{FF2B5EF4-FFF2-40B4-BE49-F238E27FC236}">
                      <a16:creationId xmlns:a16="http://schemas.microsoft.com/office/drawing/2014/main" id="{359270D1-1889-4926-B820-69AA035E4E5C}"/>
                    </a:ext>
                  </a:extLst>
                </p:cNvPr>
                <p:cNvSpPr/>
                <p:nvPr/>
              </p:nvSpPr>
              <p:spPr>
                <a:xfrm rot="20812629">
                  <a:off x="772187" y="4126107"/>
                  <a:ext cx="217715" cy="1094921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68" name="Group 167">
              <a:extLst>
                <a:ext uri="{FF2B5EF4-FFF2-40B4-BE49-F238E27FC236}">
                  <a16:creationId xmlns:a16="http://schemas.microsoft.com/office/drawing/2014/main" id="{5C454D51-F1F8-48FB-8316-0F62C34985BF}"/>
                </a:ext>
              </a:extLst>
            </p:cNvPr>
            <p:cNvGrpSpPr/>
            <p:nvPr/>
          </p:nvGrpSpPr>
          <p:grpSpPr>
            <a:xfrm>
              <a:off x="6099986" y="1960101"/>
              <a:ext cx="195238" cy="688482"/>
              <a:chOff x="554470" y="3450493"/>
              <a:chExt cx="454480" cy="2203707"/>
            </a:xfrm>
          </p:grpSpPr>
          <p:sp>
            <p:nvSpPr>
              <p:cNvPr id="169" name="Rectangle: Rounded Corners 168">
                <a:extLst>
                  <a:ext uri="{FF2B5EF4-FFF2-40B4-BE49-F238E27FC236}">
                    <a16:creationId xmlns:a16="http://schemas.microsoft.com/office/drawing/2014/main" id="{B3BB2AF9-9E00-41DA-B29C-8525671FD65A}"/>
                  </a:ext>
                </a:extLst>
              </p:cNvPr>
              <p:cNvSpPr/>
              <p:nvPr/>
            </p:nvSpPr>
            <p:spPr>
              <a:xfrm>
                <a:off x="722850" y="4826934"/>
                <a:ext cx="98672" cy="827266"/>
              </a:xfrm>
              <a:prstGeom prst="roundRect">
                <a:avLst>
                  <a:gd name="adj" fmla="val 50000"/>
                </a:avLst>
              </a:prstGeom>
              <a:solidFill>
                <a:srgbClr val="A9866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70" name="Group 169">
                <a:extLst>
                  <a:ext uri="{FF2B5EF4-FFF2-40B4-BE49-F238E27FC236}">
                    <a16:creationId xmlns:a16="http://schemas.microsoft.com/office/drawing/2014/main" id="{2FEEE7B8-7C68-4092-A4B6-0CE4488C26EB}"/>
                  </a:ext>
                </a:extLst>
              </p:cNvPr>
              <p:cNvGrpSpPr/>
              <p:nvPr/>
            </p:nvGrpSpPr>
            <p:grpSpPr>
              <a:xfrm>
                <a:off x="554471" y="4116338"/>
                <a:ext cx="435431" cy="1104691"/>
                <a:chOff x="554471" y="4116338"/>
                <a:chExt cx="435431" cy="1104691"/>
              </a:xfrm>
            </p:grpSpPr>
            <p:sp>
              <p:nvSpPr>
                <p:cNvPr id="179" name="Rectangle: Rounded Corners 178">
                  <a:extLst>
                    <a:ext uri="{FF2B5EF4-FFF2-40B4-BE49-F238E27FC236}">
                      <a16:creationId xmlns:a16="http://schemas.microsoft.com/office/drawing/2014/main" id="{EE2B70CD-4F78-4E74-86AA-B8E46F2C37EA}"/>
                    </a:ext>
                  </a:extLst>
                </p:cNvPr>
                <p:cNvSpPr/>
                <p:nvPr/>
              </p:nvSpPr>
              <p:spPr>
                <a:xfrm rot="875166">
                  <a:off x="554471" y="4116338"/>
                  <a:ext cx="217715" cy="109492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E754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0" name="Rectangle: Rounded Corners 179">
                  <a:extLst>
                    <a:ext uri="{FF2B5EF4-FFF2-40B4-BE49-F238E27FC236}">
                      <a16:creationId xmlns:a16="http://schemas.microsoft.com/office/drawing/2014/main" id="{25733D8E-41E0-4B36-93AC-D0D8C94A088D}"/>
                    </a:ext>
                  </a:extLst>
                </p:cNvPr>
                <p:cNvSpPr/>
                <p:nvPr/>
              </p:nvSpPr>
              <p:spPr>
                <a:xfrm>
                  <a:off x="663329" y="4126108"/>
                  <a:ext cx="217715" cy="109492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E754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1" name="Rectangle: Rounded Corners 180">
                  <a:extLst>
                    <a:ext uri="{FF2B5EF4-FFF2-40B4-BE49-F238E27FC236}">
                      <a16:creationId xmlns:a16="http://schemas.microsoft.com/office/drawing/2014/main" id="{33ECDE54-AEA0-4671-AD38-273609871391}"/>
                    </a:ext>
                  </a:extLst>
                </p:cNvPr>
                <p:cNvSpPr/>
                <p:nvPr/>
              </p:nvSpPr>
              <p:spPr>
                <a:xfrm rot="20812629">
                  <a:off x="772187" y="4126107"/>
                  <a:ext cx="217715" cy="109492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E754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71" name="Group 170">
                <a:extLst>
                  <a:ext uri="{FF2B5EF4-FFF2-40B4-BE49-F238E27FC236}">
                    <a16:creationId xmlns:a16="http://schemas.microsoft.com/office/drawing/2014/main" id="{ADD7D862-2401-4E6C-AB2C-6817EC43E6F5}"/>
                  </a:ext>
                </a:extLst>
              </p:cNvPr>
              <p:cNvGrpSpPr/>
              <p:nvPr/>
            </p:nvGrpSpPr>
            <p:grpSpPr>
              <a:xfrm>
                <a:off x="554470" y="3722243"/>
                <a:ext cx="435431" cy="1104691"/>
                <a:chOff x="554471" y="4116338"/>
                <a:chExt cx="435431" cy="1104691"/>
              </a:xfrm>
              <a:solidFill>
                <a:srgbClr val="5EA05B"/>
              </a:solidFill>
            </p:grpSpPr>
            <p:sp>
              <p:nvSpPr>
                <p:cNvPr id="176" name="Rectangle: Rounded Corners 175">
                  <a:extLst>
                    <a:ext uri="{FF2B5EF4-FFF2-40B4-BE49-F238E27FC236}">
                      <a16:creationId xmlns:a16="http://schemas.microsoft.com/office/drawing/2014/main" id="{E1395108-42C4-4095-AEAA-3FAB1A9594D2}"/>
                    </a:ext>
                  </a:extLst>
                </p:cNvPr>
                <p:cNvSpPr/>
                <p:nvPr/>
              </p:nvSpPr>
              <p:spPr>
                <a:xfrm rot="875166">
                  <a:off x="554471" y="4116338"/>
                  <a:ext cx="217715" cy="1094921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7" name="Rectangle: Rounded Corners 176">
                  <a:extLst>
                    <a:ext uri="{FF2B5EF4-FFF2-40B4-BE49-F238E27FC236}">
                      <a16:creationId xmlns:a16="http://schemas.microsoft.com/office/drawing/2014/main" id="{EC2686C4-E7E5-458D-929A-3CC84758C403}"/>
                    </a:ext>
                  </a:extLst>
                </p:cNvPr>
                <p:cNvSpPr/>
                <p:nvPr/>
              </p:nvSpPr>
              <p:spPr>
                <a:xfrm>
                  <a:off x="663329" y="4126108"/>
                  <a:ext cx="217715" cy="1094921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8" name="Rectangle: Rounded Corners 177">
                  <a:extLst>
                    <a:ext uri="{FF2B5EF4-FFF2-40B4-BE49-F238E27FC236}">
                      <a16:creationId xmlns:a16="http://schemas.microsoft.com/office/drawing/2014/main" id="{8A276BF7-A0EE-4A31-A0B9-99ED35E95B18}"/>
                    </a:ext>
                  </a:extLst>
                </p:cNvPr>
                <p:cNvSpPr/>
                <p:nvPr/>
              </p:nvSpPr>
              <p:spPr>
                <a:xfrm rot="20812629">
                  <a:off x="772187" y="4126107"/>
                  <a:ext cx="217715" cy="1094921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72" name="Group 171">
                <a:extLst>
                  <a:ext uri="{FF2B5EF4-FFF2-40B4-BE49-F238E27FC236}">
                    <a16:creationId xmlns:a16="http://schemas.microsoft.com/office/drawing/2014/main" id="{6FA202AD-482D-4B76-8C23-6727DFC3B948}"/>
                  </a:ext>
                </a:extLst>
              </p:cNvPr>
              <p:cNvGrpSpPr/>
              <p:nvPr/>
            </p:nvGrpSpPr>
            <p:grpSpPr>
              <a:xfrm>
                <a:off x="573519" y="3450493"/>
                <a:ext cx="435431" cy="1104691"/>
                <a:chOff x="554471" y="4116338"/>
                <a:chExt cx="435431" cy="1104691"/>
              </a:xfrm>
              <a:solidFill>
                <a:srgbClr val="7EC172"/>
              </a:solidFill>
            </p:grpSpPr>
            <p:sp>
              <p:nvSpPr>
                <p:cNvPr id="173" name="Rectangle: Rounded Corners 172">
                  <a:extLst>
                    <a:ext uri="{FF2B5EF4-FFF2-40B4-BE49-F238E27FC236}">
                      <a16:creationId xmlns:a16="http://schemas.microsoft.com/office/drawing/2014/main" id="{24C89194-B96C-4740-8744-D50C00BC12DA}"/>
                    </a:ext>
                  </a:extLst>
                </p:cNvPr>
                <p:cNvSpPr/>
                <p:nvPr/>
              </p:nvSpPr>
              <p:spPr>
                <a:xfrm rot="875166">
                  <a:off x="554471" y="4116338"/>
                  <a:ext cx="217715" cy="1094921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4" name="Rectangle: Rounded Corners 173">
                  <a:extLst>
                    <a:ext uri="{FF2B5EF4-FFF2-40B4-BE49-F238E27FC236}">
                      <a16:creationId xmlns:a16="http://schemas.microsoft.com/office/drawing/2014/main" id="{62BFB62D-46C9-4AFB-8D02-9E2DE65468AD}"/>
                    </a:ext>
                  </a:extLst>
                </p:cNvPr>
                <p:cNvSpPr/>
                <p:nvPr/>
              </p:nvSpPr>
              <p:spPr>
                <a:xfrm>
                  <a:off x="663329" y="4126108"/>
                  <a:ext cx="217715" cy="1094921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5" name="Rectangle: Rounded Corners 174">
                  <a:extLst>
                    <a:ext uri="{FF2B5EF4-FFF2-40B4-BE49-F238E27FC236}">
                      <a16:creationId xmlns:a16="http://schemas.microsoft.com/office/drawing/2014/main" id="{922B60AF-7C1A-40E4-9393-4CC3398C3226}"/>
                    </a:ext>
                  </a:extLst>
                </p:cNvPr>
                <p:cNvSpPr/>
                <p:nvPr/>
              </p:nvSpPr>
              <p:spPr>
                <a:xfrm rot="20812629">
                  <a:off x="772187" y="4126107"/>
                  <a:ext cx="217715" cy="1094921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pic>
        <p:nvPicPr>
          <p:cNvPr id="215" name="Butterfly 1" descr="Image result for butterfly">
            <a:extLst>
              <a:ext uri="{FF2B5EF4-FFF2-40B4-BE49-F238E27FC236}">
                <a16:creationId xmlns:a16="http://schemas.microsoft.com/office/drawing/2014/main" id="{EF0837BB-27F7-4831-BA36-3FDD372AFD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375741">
            <a:off x="10411333" y="266644"/>
            <a:ext cx="194176" cy="161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4" name="Scene Layer 2">
            <a:extLst>
              <a:ext uri="{FF2B5EF4-FFF2-40B4-BE49-F238E27FC236}">
                <a16:creationId xmlns:a16="http://schemas.microsoft.com/office/drawing/2014/main" id="{BBBCDA35-777E-41BA-A8F5-063E60A87960}"/>
              </a:ext>
            </a:extLst>
          </p:cNvPr>
          <p:cNvGrpSpPr/>
          <p:nvPr/>
        </p:nvGrpSpPr>
        <p:grpSpPr>
          <a:xfrm>
            <a:off x="-1384300" y="617220"/>
            <a:ext cx="16370300" cy="6355080"/>
            <a:chOff x="-1384300" y="617220"/>
            <a:chExt cx="16370300" cy="6355080"/>
          </a:xfrm>
        </p:grpSpPr>
        <p:grpSp>
          <p:nvGrpSpPr>
            <p:cNvPr id="202" name="Part 2">
              <a:extLst>
                <a:ext uri="{FF2B5EF4-FFF2-40B4-BE49-F238E27FC236}">
                  <a16:creationId xmlns:a16="http://schemas.microsoft.com/office/drawing/2014/main" id="{4D8231F1-F538-416D-9732-B80B04D46B4C}"/>
                </a:ext>
              </a:extLst>
            </p:cNvPr>
            <p:cNvGrpSpPr/>
            <p:nvPr/>
          </p:nvGrpSpPr>
          <p:grpSpPr>
            <a:xfrm>
              <a:off x="-1384300" y="617220"/>
              <a:ext cx="16370300" cy="6355080"/>
              <a:chOff x="-1384300" y="617220"/>
              <a:chExt cx="16370300" cy="6355080"/>
            </a:xfrm>
          </p:grpSpPr>
          <p:grpSp>
            <p:nvGrpSpPr>
              <p:cNvPr id="190" name="Group 189">
                <a:extLst>
                  <a:ext uri="{FF2B5EF4-FFF2-40B4-BE49-F238E27FC236}">
                    <a16:creationId xmlns:a16="http://schemas.microsoft.com/office/drawing/2014/main" id="{D22460CD-C8BC-407D-A65B-6C040AAD3D47}"/>
                  </a:ext>
                </a:extLst>
              </p:cNvPr>
              <p:cNvGrpSpPr/>
              <p:nvPr/>
            </p:nvGrpSpPr>
            <p:grpSpPr>
              <a:xfrm>
                <a:off x="-1384300" y="617220"/>
                <a:ext cx="16370300" cy="6355080"/>
                <a:chOff x="-1384300" y="617220"/>
                <a:chExt cx="16370300" cy="6355080"/>
              </a:xfrm>
            </p:grpSpPr>
            <p:sp>
              <p:nvSpPr>
                <p:cNvPr id="49" name="Freeform: Shape 48">
                  <a:extLst>
                    <a:ext uri="{FF2B5EF4-FFF2-40B4-BE49-F238E27FC236}">
                      <a16:creationId xmlns:a16="http://schemas.microsoft.com/office/drawing/2014/main" id="{BF41355E-7CEA-4504-A5A6-79F922282E0D}"/>
                    </a:ext>
                  </a:extLst>
                </p:cNvPr>
                <p:cNvSpPr/>
                <p:nvPr/>
              </p:nvSpPr>
              <p:spPr>
                <a:xfrm>
                  <a:off x="-1384300" y="1549641"/>
                  <a:ext cx="16370300" cy="5422659"/>
                </a:xfrm>
                <a:custGeom>
                  <a:avLst/>
                  <a:gdLst>
                    <a:gd name="connsiteX0" fmla="*/ 0 w 16370300"/>
                    <a:gd name="connsiteY0" fmla="*/ 2527300 h 5384800"/>
                    <a:gd name="connsiteX1" fmla="*/ 3683000 w 16370300"/>
                    <a:gd name="connsiteY1" fmla="*/ 1028700 h 5384800"/>
                    <a:gd name="connsiteX2" fmla="*/ 6832600 w 16370300"/>
                    <a:gd name="connsiteY2" fmla="*/ 1435100 h 5384800"/>
                    <a:gd name="connsiteX3" fmla="*/ 11430000 w 16370300"/>
                    <a:gd name="connsiteY3" fmla="*/ 0 h 5384800"/>
                    <a:gd name="connsiteX4" fmla="*/ 13550900 w 16370300"/>
                    <a:gd name="connsiteY4" fmla="*/ 622300 h 5384800"/>
                    <a:gd name="connsiteX5" fmla="*/ 16332200 w 16370300"/>
                    <a:gd name="connsiteY5" fmla="*/ 2197100 h 5384800"/>
                    <a:gd name="connsiteX6" fmla="*/ 16370300 w 16370300"/>
                    <a:gd name="connsiteY6" fmla="*/ 5194300 h 5384800"/>
                    <a:gd name="connsiteX7" fmla="*/ 38100 w 16370300"/>
                    <a:gd name="connsiteY7" fmla="*/ 5384800 h 5384800"/>
                    <a:gd name="connsiteX8" fmla="*/ 0 w 16370300"/>
                    <a:gd name="connsiteY8" fmla="*/ 2527300 h 5384800"/>
                    <a:gd name="connsiteX0" fmla="*/ 0 w 16370300"/>
                    <a:gd name="connsiteY0" fmla="*/ 2527300 h 5384800"/>
                    <a:gd name="connsiteX1" fmla="*/ 3683000 w 16370300"/>
                    <a:gd name="connsiteY1" fmla="*/ 1028700 h 5384800"/>
                    <a:gd name="connsiteX2" fmla="*/ 6832600 w 16370300"/>
                    <a:gd name="connsiteY2" fmla="*/ 1435100 h 5384800"/>
                    <a:gd name="connsiteX3" fmla="*/ 11430000 w 16370300"/>
                    <a:gd name="connsiteY3" fmla="*/ 0 h 5384800"/>
                    <a:gd name="connsiteX4" fmla="*/ 13550900 w 16370300"/>
                    <a:gd name="connsiteY4" fmla="*/ 622300 h 5384800"/>
                    <a:gd name="connsiteX5" fmla="*/ 16332200 w 16370300"/>
                    <a:gd name="connsiteY5" fmla="*/ 2197100 h 5384800"/>
                    <a:gd name="connsiteX6" fmla="*/ 16370300 w 16370300"/>
                    <a:gd name="connsiteY6" fmla="*/ 5194300 h 5384800"/>
                    <a:gd name="connsiteX7" fmla="*/ 38100 w 16370300"/>
                    <a:gd name="connsiteY7" fmla="*/ 5384800 h 5384800"/>
                    <a:gd name="connsiteX8" fmla="*/ 0 w 16370300"/>
                    <a:gd name="connsiteY8" fmla="*/ 2527300 h 5384800"/>
                    <a:gd name="connsiteX0" fmla="*/ 0 w 16370300"/>
                    <a:gd name="connsiteY0" fmla="*/ 2527300 h 5384800"/>
                    <a:gd name="connsiteX1" fmla="*/ 3683000 w 16370300"/>
                    <a:gd name="connsiteY1" fmla="*/ 1028700 h 5384800"/>
                    <a:gd name="connsiteX2" fmla="*/ 6832600 w 16370300"/>
                    <a:gd name="connsiteY2" fmla="*/ 1435100 h 5384800"/>
                    <a:gd name="connsiteX3" fmla="*/ 11430000 w 16370300"/>
                    <a:gd name="connsiteY3" fmla="*/ 0 h 5384800"/>
                    <a:gd name="connsiteX4" fmla="*/ 13550900 w 16370300"/>
                    <a:gd name="connsiteY4" fmla="*/ 622300 h 5384800"/>
                    <a:gd name="connsiteX5" fmla="*/ 16332200 w 16370300"/>
                    <a:gd name="connsiteY5" fmla="*/ 2197100 h 5384800"/>
                    <a:gd name="connsiteX6" fmla="*/ 16370300 w 16370300"/>
                    <a:gd name="connsiteY6" fmla="*/ 5194300 h 5384800"/>
                    <a:gd name="connsiteX7" fmla="*/ 38100 w 16370300"/>
                    <a:gd name="connsiteY7" fmla="*/ 5384800 h 5384800"/>
                    <a:gd name="connsiteX8" fmla="*/ 0 w 16370300"/>
                    <a:gd name="connsiteY8" fmla="*/ 2527300 h 5384800"/>
                    <a:gd name="connsiteX0" fmla="*/ 0 w 16370300"/>
                    <a:gd name="connsiteY0" fmla="*/ 2684146 h 5541646"/>
                    <a:gd name="connsiteX1" fmla="*/ 3683000 w 16370300"/>
                    <a:gd name="connsiteY1" fmla="*/ 1185546 h 5541646"/>
                    <a:gd name="connsiteX2" fmla="*/ 6832600 w 16370300"/>
                    <a:gd name="connsiteY2" fmla="*/ 1591946 h 5541646"/>
                    <a:gd name="connsiteX3" fmla="*/ 11430000 w 16370300"/>
                    <a:gd name="connsiteY3" fmla="*/ 156846 h 5541646"/>
                    <a:gd name="connsiteX4" fmla="*/ 13550900 w 16370300"/>
                    <a:gd name="connsiteY4" fmla="*/ 779146 h 5541646"/>
                    <a:gd name="connsiteX5" fmla="*/ 16332200 w 16370300"/>
                    <a:gd name="connsiteY5" fmla="*/ 2353946 h 5541646"/>
                    <a:gd name="connsiteX6" fmla="*/ 16370300 w 16370300"/>
                    <a:gd name="connsiteY6" fmla="*/ 5351146 h 5541646"/>
                    <a:gd name="connsiteX7" fmla="*/ 38100 w 16370300"/>
                    <a:gd name="connsiteY7" fmla="*/ 5541646 h 5541646"/>
                    <a:gd name="connsiteX8" fmla="*/ 0 w 16370300"/>
                    <a:gd name="connsiteY8" fmla="*/ 2684146 h 5541646"/>
                    <a:gd name="connsiteX0" fmla="*/ 0 w 16370300"/>
                    <a:gd name="connsiteY0" fmla="*/ 2565159 h 5422659"/>
                    <a:gd name="connsiteX1" fmla="*/ 3683000 w 16370300"/>
                    <a:gd name="connsiteY1" fmla="*/ 1066559 h 5422659"/>
                    <a:gd name="connsiteX2" fmla="*/ 6832600 w 16370300"/>
                    <a:gd name="connsiteY2" fmla="*/ 1472959 h 5422659"/>
                    <a:gd name="connsiteX3" fmla="*/ 11430000 w 16370300"/>
                    <a:gd name="connsiteY3" fmla="*/ 37859 h 5422659"/>
                    <a:gd name="connsiteX4" fmla="*/ 13550900 w 16370300"/>
                    <a:gd name="connsiteY4" fmla="*/ 660159 h 5422659"/>
                    <a:gd name="connsiteX5" fmla="*/ 16332200 w 16370300"/>
                    <a:gd name="connsiteY5" fmla="*/ 2234959 h 5422659"/>
                    <a:gd name="connsiteX6" fmla="*/ 16370300 w 16370300"/>
                    <a:gd name="connsiteY6" fmla="*/ 5232159 h 5422659"/>
                    <a:gd name="connsiteX7" fmla="*/ 38100 w 16370300"/>
                    <a:gd name="connsiteY7" fmla="*/ 5422659 h 5422659"/>
                    <a:gd name="connsiteX8" fmla="*/ 0 w 16370300"/>
                    <a:gd name="connsiteY8" fmla="*/ 2565159 h 5422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6370300" h="5422659">
                      <a:moveTo>
                        <a:pt x="0" y="2565159"/>
                      </a:moveTo>
                      <a:cubicBezTo>
                        <a:pt x="607483" y="1839142"/>
                        <a:pt x="2544233" y="1248592"/>
                        <a:pt x="3683000" y="1066559"/>
                      </a:cubicBezTo>
                      <a:cubicBezTo>
                        <a:pt x="4821767" y="884526"/>
                        <a:pt x="5300133" y="1951326"/>
                        <a:pt x="6832600" y="1472959"/>
                      </a:cubicBezTo>
                      <a:lnTo>
                        <a:pt x="11430000" y="37859"/>
                      </a:lnTo>
                      <a:cubicBezTo>
                        <a:pt x="12549717" y="-97608"/>
                        <a:pt x="12623800" y="135226"/>
                        <a:pt x="13550900" y="660159"/>
                      </a:cubicBezTo>
                      <a:lnTo>
                        <a:pt x="16332200" y="2234959"/>
                      </a:lnTo>
                      <a:lnTo>
                        <a:pt x="16370300" y="5232159"/>
                      </a:lnTo>
                      <a:lnTo>
                        <a:pt x="38100" y="5422659"/>
                      </a:lnTo>
                      <a:cubicBezTo>
                        <a:pt x="33867" y="4470159"/>
                        <a:pt x="29633" y="3517659"/>
                        <a:pt x="0" y="2565159"/>
                      </a:cubicBezTo>
                      <a:close/>
                    </a:path>
                  </a:pathLst>
                </a:custGeom>
                <a:solidFill>
                  <a:srgbClr val="ACDE7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3" name="Freeform: Shape 182">
                  <a:extLst>
                    <a:ext uri="{FF2B5EF4-FFF2-40B4-BE49-F238E27FC236}">
                      <a16:creationId xmlns:a16="http://schemas.microsoft.com/office/drawing/2014/main" id="{C2AC6203-AC1E-45C1-AC8B-34F00B52DD77}"/>
                    </a:ext>
                  </a:extLst>
                </p:cNvPr>
                <p:cNvSpPr/>
                <p:nvPr/>
              </p:nvSpPr>
              <p:spPr>
                <a:xfrm>
                  <a:off x="9842937" y="617220"/>
                  <a:ext cx="2283184" cy="2331776"/>
                </a:xfrm>
                <a:custGeom>
                  <a:avLst/>
                  <a:gdLst>
                    <a:gd name="connsiteX0" fmla="*/ 0 w 2228850"/>
                    <a:gd name="connsiteY0" fmla="*/ 1657350 h 2331720"/>
                    <a:gd name="connsiteX1" fmla="*/ 1005840 w 2228850"/>
                    <a:gd name="connsiteY1" fmla="*/ 0 h 2331720"/>
                    <a:gd name="connsiteX2" fmla="*/ 2228850 w 2228850"/>
                    <a:gd name="connsiteY2" fmla="*/ 1817370 h 2331720"/>
                    <a:gd name="connsiteX3" fmla="*/ 1783080 w 2228850"/>
                    <a:gd name="connsiteY3" fmla="*/ 1657350 h 2331720"/>
                    <a:gd name="connsiteX4" fmla="*/ 1703070 w 2228850"/>
                    <a:gd name="connsiteY4" fmla="*/ 2194560 h 2331720"/>
                    <a:gd name="connsiteX5" fmla="*/ 1314450 w 2228850"/>
                    <a:gd name="connsiteY5" fmla="*/ 1828800 h 2331720"/>
                    <a:gd name="connsiteX6" fmla="*/ 1028700 w 2228850"/>
                    <a:gd name="connsiteY6" fmla="*/ 2331720 h 2331720"/>
                    <a:gd name="connsiteX7" fmla="*/ 868680 w 2228850"/>
                    <a:gd name="connsiteY7" fmla="*/ 1863090 h 2331720"/>
                    <a:gd name="connsiteX8" fmla="*/ 708660 w 2228850"/>
                    <a:gd name="connsiteY8" fmla="*/ 2045970 h 2331720"/>
                    <a:gd name="connsiteX9" fmla="*/ 571500 w 2228850"/>
                    <a:gd name="connsiteY9" fmla="*/ 1760220 h 2331720"/>
                    <a:gd name="connsiteX10" fmla="*/ 0 w 2228850"/>
                    <a:gd name="connsiteY10" fmla="*/ 2011680 h 2331720"/>
                    <a:gd name="connsiteX11" fmla="*/ 194310 w 2228850"/>
                    <a:gd name="connsiteY11" fmla="*/ 1748790 h 2331720"/>
                    <a:gd name="connsiteX12" fmla="*/ 0 w 2228850"/>
                    <a:gd name="connsiteY12" fmla="*/ 1657350 h 2331720"/>
                    <a:gd name="connsiteX0" fmla="*/ 32583 w 2261433"/>
                    <a:gd name="connsiteY0" fmla="*/ 1657350 h 2331720"/>
                    <a:gd name="connsiteX1" fmla="*/ 1038423 w 2261433"/>
                    <a:gd name="connsiteY1" fmla="*/ 0 h 2331720"/>
                    <a:gd name="connsiteX2" fmla="*/ 2261433 w 2261433"/>
                    <a:gd name="connsiteY2" fmla="*/ 1817370 h 2331720"/>
                    <a:gd name="connsiteX3" fmla="*/ 1815663 w 2261433"/>
                    <a:gd name="connsiteY3" fmla="*/ 1657350 h 2331720"/>
                    <a:gd name="connsiteX4" fmla="*/ 1735653 w 2261433"/>
                    <a:gd name="connsiteY4" fmla="*/ 2194560 h 2331720"/>
                    <a:gd name="connsiteX5" fmla="*/ 1347033 w 2261433"/>
                    <a:gd name="connsiteY5" fmla="*/ 1828800 h 2331720"/>
                    <a:gd name="connsiteX6" fmla="*/ 1061283 w 2261433"/>
                    <a:gd name="connsiteY6" fmla="*/ 2331720 h 2331720"/>
                    <a:gd name="connsiteX7" fmla="*/ 901263 w 2261433"/>
                    <a:gd name="connsiteY7" fmla="*/ 1863090 h 2331720"/>
                    <a:gd name="connsiteX8" fmla="*/ 741243 w 2261433"/>
                    <a:gd name="connsiteY8" fmla="*/ 2045970 h 2331720"/>
                    <a:gd name="connsiteX9" fmla="*/ 604083 w 2261433"/>
                    <a:gd name="connsiteY9" fmla="*/ 1760220 h 2331720"/>
                    <a:gd name="connsiteX10" fmla="*/ 32583 w 2261433"/>
                    <a:gd name="connsiteY10" fmla="*/ 2011680 h 2331720"/>
                    <a:gd name="connsiteX11" fmla="*/ 226893 w 2261433"/>
                    <a:gd name="connsiteY11" fmla="*/ 1748790 h 2331720"/>
                    <a:gd name="connsiteX12" fmla="*/ 32583 w 2261433"/>
                    <a:gd name="connsiteY12" fmla="*/ 1657350 h 2331720"/>
                    <a:gd name="connsiteX0" fmla="*/ 32583 w 2261433"/>
                    <a:gd name="connsiteY0" fmla="*/ 1657350 h 2331720"/>
                    <a:gd name="connsiteX1" fmla="*/ 1038423 w 2261433"/>
                    <a:gd name="connsiteY1" fmla="*/ 0 h 2331720"/>
                    <a:gd name="connsiteX2" fmla="*/ 2261433 w 2261433"/>
                    <a:gd name="connsiteY2" fmla="*/ 1817370 h 2331720"/>
                    <a:gd name="connsiteX3" fmla="*/ 1815663 w 2261433"/>
                    <a:gd name="connsiteY3" fmla="*/ 1657350 h 2331720"/>
                    <a:gd name="connsiteX4" fmla="*/ 1735653 w 2261433"/>
                    <a:gd name="connsiteY4" fmla="*/ 2194560 h 2331720"/>
                    <a:gd name="connsiteX5" fmla="*/ 1347033 w 2261433"/>
                    <a:gd name="connsiteY5" fmla="*/ 1828800 h 2331720"/>
                    <a:gd name="connsiteX6" fmla="*/ 1061283 w 2261433"/>
                    <a:gd name="connsiteY6" fmla="*/ 2331720 h 2331720"/>
                    <a:gd name="connsiteX7" fmla="*/ 901263 w 2261433"/>
                    <a:gd name="connsiteY7" fmla="*/ 1863090 h 2331720"/>
                    <a:gd name="connsiteX8" fmla="*/ 741243 w 2261433"/>
                    <a:gd name="connsiteY8" fmla="*/ 2045970 h 2331720"/>
                    <a:gd name="connsiteX9" fmla="*/ 604083 w 2261433"/>
                    <a:gd name="connsiteY9" fmla="*/ 1760220 h 2331720"/>
                    <a:gd name="connsiteX10" fmla="*/ 32583 w 2261433"/>
                    <a:gd name="connsiteY10" fmla="*/ 2011680 h 2331720"/>
                    <a:gd name="connsiteX11" fmla="*/ 226893 w 2261433"/>
                    <a:gd name="connsiteY11" fmla="*/ 1748790 h 2331720"/>
                    <a:gd name="connsiteX12" fmla="*/ 32583 w 2261433"/>
                    <a:gd name="connsiteY12" fmla="*/ 1657350 h 2331720"/>
                    <a:gd name="connsiteX0" fmla="*/ 32583 w 2261433"/>
                    <a:gd name="connsiteY0" fmla="*/ 1657350 h 2331720"/>
                    <a:gd name="connsiteX1" fmla="*/ 1038423 w 2261433"/>
                    <a:gd name="connsiteY1" fmla="*/ 0 h 2331720"/>
                    <a:gd name="connsiteX2" fmla="*/ 2261433 w 2261433"/>
                    <a:gd name="connsiteY2" fmla="*/ 1817370 h 2331720"/>
                    <a:gd name="connsiteX3" fmla="*/ 1815663 w 2261433"/>
                    <a:gd name="connsiteY3" fmla="*/ 1657350 h 2331720"/>
                    <a:gd name="connsiteX4" fmla="*/ 1735653 w 2261433"/>
                    <a:gd name="connsiteY4" fmla="*/ 2194560 h 2331720"/>
                    <a:gd name="connsiteX5" fmla="*/ 1347033 w 2261433"/>
                    <a:gd name="connsiteY5" fmla="*/ 1828800 h 2331720"/>
                    <a:gd name="connsiteX6" fmla="*/ 1061283 w 2261433"/>
                    <a:gd name="connsiteY6" fmla="*/ 2331720 h 2331720"/>
                    <a:gd name="connsiteX7" fmla="*/ 901263 w 2261433"/>
                    <a:gd name="connsiteY7" fmla="*/ 1863090 h 2331720"/>
                    <a:gd name="connsiteX8" fmla="*/ 741243 w 2261433"/>
                    <a:gd name="connsiteY8" fmla="*/ 2045970 h 2331720"/>
                    <a:gd name="connsiteX9" fmla="*/ 604083 w 2261433"/>
                    <a:gd name="connsiteY9" fmla="*/ 1760220 h 2331720"/>
                    <a:gd name="connsiteX10" fmla="*/ 32583 w 2261433"/>
                    <a:gd name="connsiteY10" fmla="*/ 2011680 h 2331720"/>
                    <a:gd name="connsiteX11" fmla="*/ 226893 w 2261433"/>
                    <a:gd name="connsiteY11" fmla="*/ 1748790 h 2331720"/>
                    <a:gd name="connsiteX12" fmla="*/ 32583 w 2261433"/>
                    <a:gd name="connsiteY12" fmla="*/ 1657350 h 2331720"/>
                    <a:gd name="connsiteX0" fmla="*/ 32583 w 2261433"/>
                    <a:gd name="connsiteY0" fmla="*/ 1657350 h 2331776"/>
                    <a:gd name="connsiteX1" fmla="*/ 1038423 w 2261433"/>
                    <a:gd name="connsiteY1" fmla="*/ 0 h 2331776"/>
                    <a:gd name="connsiteX2" fmla="*/ 2261433 w 2261433"/>
                    <a:gd name="connsiteY2" fmla="*/ 1817370 h 2331776"/>
                    <a:gd name="connsiteX3" fmla="*/ 1815663 w 2261433"/>
                    <a:gd name="connsiteY3" fmla="*/ 1657350 h 2331776"/>
                    <a:gd name="connsiteX4" fmla="*/ 1735653 w 2261433"/>
                    <a:gd name="connsiteY4" fmla="*/ 2194560 h 2331776"/>
                    <a:gd name="connsiteX5" fmla="*/ 1347033 w 2261433"/>
                    <a:gd name="connsiteY5" fmla="*/ 1828800 h 2331776"/>
                    <a:gd name="connsiteX6" fmla="*/ 1061283 w 2261433"/>
                    <a:gd name="connsiteY6" fmla="*/ 2331720 h 2331776"/>
                    <a:gd name="connsiteX7" fmla="*/ 901263 w 2261433"/>
                    <a:gd name="connsiteY7" fmla="*/ 1863090 h 2331776"/>
                    <a:gd name="connsiteX8" fmla="*/ 741243 w 2261433"/>
                    <a:gd name="connsiteY8" fmla="*/ 2045970 h 2331776"/>
                    <a:gd name="connsiteX9" fmla="*/ 604083 w 2261433"/>
                    <a:gd name="connsiteY9" fmla="*/ 1760220 h 2331776"/>
                    <a:gd name="connsiteX10" fmla="*/ 32583 w 2261433"/>
                    <a:gd name="connsiteY10" fmla="*/ 2011680 h 2331776"/>
                    <a:gd name="connsiteX11" fmla="*/ 226893 w 2261433"/>
                    <a:gd name="connsiteY11" fmla="*/ 1748790 h 2331776"/>
                    <a:gd name="connsiteX12" fmla="*/ 32583 w 2261433"/>
                    <a:gd name="connsiteY12" fmla="*/ 1657350 h 2331776"/>
                    <a:gd name="connsiteX0" fmla="*/ 32583 w 2261433"/>
                    <a:gd name="connsiteY0" fmla="*/ 1657350 h 2331776"/>
                    <a:gd name="connsiteX1" fmla="*/ 1038423 w 2261433"/>
                    <a:gd name="connsiteY1" fmla="*/ 0 h 2331776"/>
                    <a:gd name="connsiteX2" fmla="*/ 2261433 w 2261433"/>
                    <a:gd name="connsiteY2" fmla="*/ 1817370 h 2331776"/>
                    <a:gd name="connsiteX3" fmla="*/ 1815663 w 2261433"/>
                    <a:gd name="connsiteY3" fmla="*/ 1657350 h 2331776"/>
                    <a:gd name="connsiteX4" fmla="*/ 1735653 w 2261433"/>
                    <a:gd name="connsiteY4" fmla="*/ 2194560 h 2331776"/>
                    <a:gd name="connsiteX5" fmla="*/ 1347033 w 2261433"/>
                    <a:gd name="connsiteY5" fmla="*/ 1828800 h 2331776"/>
                    <a:gd name="connsiteX6" fmla="*/ 1061283 w 2261433"/>
                    <a:gd name="connsiteY6" fmla="*/ 2331720 h 2331776"/>
                    <a:gd name="connsiteX7" fmla="*/ 901263 w 2261433"/>
                    <a:gd name="connsiteY7" fmla="*/ 1863090 h 2331776"/>
                    <a:gd name="connsiteX8" fmla="*/ 741243 w 2261433"/>
                    <a:gd name="connsiteY8" fmla="*/ 2045970 h 2331776"/>
                    <a:gd name="connsiteX9" fmla="*/ 604083 w 2261433"/>
                    <a:gd name="connsiteY9" fmla="*/ 1760220 h 2331776"/>
                    <a:gd name="connsiteX10" fmla="*/ 32583 w 2261433"/>
                    <a:gd name="connsiteY10" fmla="*/ 2011680 h 2331776"/>
                    <a:gd name="connsiteX11" fmla="*/ 226893 w 2261433"/>
                    <a:gd name="connsiteY11" fmla="*/ 1748790 h 2331776"/>
                    <a:gd name="connsiteX12" fmla="*/ 32583 w 2261433"/>
                    <a:gd name="connsiteY12" fmla="*/ 1657350 h 2331776"/>
                    <a:gd name="connsiteX0" fmla="*/ 32583 w 2283184"/>
                    <a:gd name="connsiteY0" fmla="*/ 1657350 h 2331776"/>
                    <a:gd name="connsiteX1" fmla="*/ 1038423 w 2283184"/>
                    <a:gd name="connsiteY1" fmla="*/ 0 h 2331776"/>
                    <a:gd name="connsiteX2" fmla="*/ 2261433 w 2283184"/>
                    <a:gd name="connsiteY2" fmla="*/ 1817370 h 2331776"/>
                    <a:gd name="connsiteX3" fmla="*/ 1815663 w 2283184"/>
                    <a:gd name="connsiteY3" fmla="*/ 1657350 h 2331776"/>
                    <a:gd name="connsiteX4" fmla="*/ 1735653 w 2283184"/>
                    <a:gd name="connsiteY4" fmla="*/ 2194560 h 2331776"/>
                    <a:gd name="connsiteX5" fmla="*/ 1347033 w 2283184"/>
                    <a:gd name="connsiteY5" fmla="*/ 1828800 h 2331776"/>
                    <a:gd name="connsiteX6" fmla="*/ 1061283 w 2283184"/>
                    <a:gd name="connsiteY6" fmla="*/ 2331720 h 2331776"/>
                    <a:gd name="connsiteX7" fmla="*/ 901263 w 2283184"/>
                    <a:gd name="connsiteY7" fmla="*/ 1863090 h 2331776"/>
                    <a:gd name="connsiteX8" fmla="*/ 741243 w 2283184"/>
                    <a:gd name="connsiteY8" fmla="*/ 2045970 h 2331776"/>
                    <a:gd name="connsiteX9" fmla="*/ 604083 w 2283184"/>
                    <a:gd name="connsiteY9" fmla="*/ 1760220 h 2331776"/>
                    <a:gd name="connsiteX10" fmla="*/ 32583 w 2283184"/>
                    <a:gd name="connsiteY10" fmla="*/ 2011680 h 2331776"/>
                    <a:gd name="connsiteX11" fmla="*/ 226893 w 2283184"/>
                    <a:gd name="connsiteY11" fmla="*/ 1748790 h 2331776"/>
                    <a:gd name="connsiteX12" fmla="*/ 32583 w 2283184"/>
                    <a:gd name="connsiteY12" fmla="*/ 1657350 h 23317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283184" h="2331776">
                      <a:moveTo>
                        <a:pt x="32583" y="1657350"/>
                      </a:moveTo>
                      <a:lnTo>
                        <a:pt x="1038423" y="0"/>
                      </a:lnTo>
                      <a:lnTo>
                        <a:pt x="2261433" y="1817370"/>
                      </a:lnTo>
                      <a:cubicBezTo>
                        <a:pt x="2390973" y="2093595"/>
                        <a:pt x="1903293" y="1594485"/>
                        <a:pt x="1815663" y="1657350"/>
                      </a:cubicBezTo>
                      <a:cubicBezTo>
                        <a:pt x="1728033" y="1720215"/>
                        <a:pt x="1813758" y="2165985"/>
                        <a:pt x="1735653" y="2194560"/>
                      </a:cubicBezTo>
                      <a:cubicBezTo>
                        <a:pt x="1657548" y="2223135"/>
                        <a:pt x="1459428" y="1805940"/>
                        <a:pt x="1347033" y="1828800"/>
                      </a:cubicBezTo>
                      <a:cubicBezTo>
                        <a:pt x="1234638" y="1851660"/>
                        <a:pt x="1135578" y="2326005"/>
                        <a:pt x="1061283" y="2331720"/>
                      </a:cubicBezTo>
                      <a:cubicBezTo>
                        <a:pt x="986988" y="2337435"/>
                        <a:pt x="954603" y="1910715"/>
                        <a:pt x="901263" y="1863090"/>
                      </a:cubicBezTo>
                      <a:cubicBezTo>
                        <a:pt x="847923" y="1815465"/>
                        <a:pt x="790773" y="2063115"/>
                        <a:pt x="741243" y="2045970"/>
                      </a:cubicBezTo>
                      <a:cubicBezTo>
                        <a:pt x="691713" y="2028825"/>
                        <a:pt x="722193" y="1765935"/>
                        <a:pt x="604083" y="1760220"/>
                      </a:cubicBezTo>
                      <a:cubicBezTo>
                        <a:pt x="485973" y="1754505"/>
                        <a:pt x="95448" y="2013585"/>
                        <a:pt x="32583" y="2011680"/>
                      </a:cubicBezTo>
                      <a:cubicBezTo>
                        <a:pt x="-30282" y="2009775"/>
                        <a:pt x="226893" y="1807845"/>
                        <a:pt x="226893" y="1748790"/>
                      </a:cubicBezTo>
                      <a:cubicBezTo>
                        <a:pt x="226893" y="1689735"/>
                        <a:pt x="-102672" y="1948815"/>
                        <a:pt x="32583" y="1657350"/>
                      </a:cubicBezTo>
                      <a:close/>
                    </a:path>
                  </a:pathLst>
                </a:custGeom>
                <a:solidFill>
                  <a:srgbClr val="6DC27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92" name="Group 91">
                  <a:extLst>
                    <a:ext uri="{FF2B5EF4-FFF2-40B4-BE49-F238E27FC236}">
                      <a16:creationId xmlns:a16="http://schemas.microsoft.com/office/drawing/2014/main" id="{14592402-4828-415B-BE22-BFD064388246}"/>
                    </a:ext>
                  </a:extLst>
                </p:cNvPr>
                <p:cNvGrpSpPr/>
                <p:nvPr/>
              </p:nvGrpSpPr>
              <p:grpSpPr>
                <a:xfrm>
                  <a:off x="2412778" y="3025673"/>
                  <a:ext cx="405764" cy="1890039"/>
                  <a:chOff x="554470" y="3450493"/>
                  <a:chExt cx="454480" cy="2203707"/>
                </a:xfrm>
              </p:grpSpPr>
              <p:sp>
                <p:nvSpPr>
                  <p:cNvPr id="93" name="Rectangle: Rounded Corners 92">
                    <a:extLst>
                      <a:ext uri="{FF2B5EF4-FFF2-40B4-BE49-F238E27FC236}">
                        <a16:creationId xmlns:a16="http://schemas.microsoft.com/office/drawing/2014/main" id="{F2B475E6-D48A-4F44-A13F-89D66A895BC5}"/>
                      </a:ext>
                    </a:extLst>
                  </p:cNvPr>
                  <p:cNvSpPr/>
                  <p:nvPr/>
                </p:nvSpPr>
                <p:spPr>
                  <a:xfrm>
                    <a:off x="722850" y="4826934"/>
                    <a:ext cx="98672" cy="827266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A9866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94" name="Group 93">
                    <a:extLst>
                      <a:ext uri="{FF2B5EF4-FFF2-40B4-BE49-F238E27FC236}">
                        <a16:creationId xmlns:a16="http://schemas.microsoft.com/office/drawing/2014/main" id="{DCE29443-A620-407D-A273-60D7169D80B7}"/>
                      </a:ext>
                    </a:extLst>
                  </p:cNvPr>
                  <p:cNvGrpSpPr/>
                  <p:nvPr/>
                </p:nvGrpSpPr>
                <p:grpSpPr>
                  <a:xfrm>
                    <a:off x="554471" y="4116338"/>
                    <a:ext cx="435431" cy="1104691"/>
                    <a:chOff x="554471" y="4116338"/>
                    <a:chExt cx="435431" cy="1104691"/>
                  </a:xfrm>
                </p:grpSpPr>
                <p:sp>
                  <p:nvSpPr>
                    <p:cNvPr id="103" name="Rectangle: Rounded Corners 102">
                      <a:extLst>
                        <a:ext uri="{FF2B5EF4-FFF2-40B4-BE49-F238E27FC236}">
                          <a16:creationId xmlns:a16="http://schemas.microsoft.com/office/drawing/2014/main" id="{063C08D7-E408-4E76-946C-8D56EDD43663}"/>
                        </a:ext>
                      </a:extLst>
                    </p:cNvPr>
                    <p:cNvSpPr/>
                    <p:nvPr/>
                  </p:nvSpPr>
                  <p:spPr>
                    <a:xfrm rot="875166">
                      <a:off x="554471" y="4116338"/>
                      <a:ext cx="217715" cy="1094921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rgbClr val="3E754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4" name="Rectangle: Rounded Corners 103">
                      <a:extLst>
                        <a:ext uri="{FF2B5EF4-FFF2-40B4-BE49-F238E27FC236}">
                          <a16:creationId xmlns:a16="http://schemas.microsoft.com/office/drawing/2014/main" id="{813CC373-B59C-4C42-AA3F-688A0DD51E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3329" y="4126108"/>
                      <a:ext cx="217715" cy="1094921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rgbClr val="3E754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5" name="Rectangle: Rounded Corners 104">
                      <a:extLst>
                        <a:ext uri="{FF2B5EF4-FFF2-40B4-BE49-F238E27FC236}">
                          <a16:creationId xmlns:a16="http://schemas.microsoft.com/office/drawing/2014/main" id="{20FFC511-B7B8-438E-BD2E-4BD8AA0D2D9B}"/>
                        </a:ext>
                      </a:extLst>
                    </p:cNvPr>
                    <p:cNvSpPr/>
                    <p:nvPr/>
                  </p:nvSpPr>
                  <p:spPr>
                    <a:xfrm rot="20812629">
                      <a:off x="772187" y="4126107"/>
                      <a:ext cx="217715" cy="1094921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rgbClr val="3E754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95" name="Group 94">
                    <a:extLst>
                      <a:ext uri="{FF2B5EF4-FFF2-40B4-BE49-F238E27FC236}">
                        <a16:creationId xmlns:a16="http://schemas.microsoft.com/office/drawing/2014/main" id="{AB466F80-EF36-470A-BEF7-556D2ECFA7A6}"/>
                      </a:ext>
                    </a:extLst>
                  </p:cNvPr>
                  <p:cNvGrpSpPr/>
                  <p:nvPr/>
                </p:nvGrpSpPr>
                <p:grpSpPr>
                  <a:xfrm>
                    <a:off x="554470" y="3722243"/>
                    <a:ext cx="435431" cy="1104691"/>
                    <a:chOff x="554471" y="4116338"/>
                    <a:chExt cx="435431" cy="1104691"/>
                  </a:xfrm>
                  <a:solidFill>
                    <a:srgbClr val="5EA05B"/>
                  </a:solidFill>
                </p:grpSpPr>
                <p:sp>
                  <p:nvSpPr>
                    <p:cNvPr id="100" name="Rectangle: Rounded Corners 99">
                      <a:extLst>
                        <a:ext uri="{FF2B5EF4-FFF2-40B4-BE49-F238E27FC236}">
                          <a16:creationId xmlns:a16="http://schemas.microsoft.com/office/drawing/2014/main" id="{6641A3E8-98E4-4A13-B3CC-F8113EC0A832}"/>
                        </a:ext>
                      </a:extLst>
                    </p:cNvPr>
                    <p:cNvSpPr/>
                    <p:nvPr/>
                  </p:nvSpPr>
                  <p:spPr>
                    <a:xfrm rot="875166">
                      <a:off x="554471" y="4116338"/>
                      <a:ext cx="217715" cy="1094921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1" name="Rectangle: Rounded Corners 100">
                      <a:extLst>
                        <a:ext uri="{FF2B5EF4-FFF2-40B4-BE49-F238E27FC236}">
                          <a16:creationId xmlns:a16="http://schemas.microsoft.com/office/drawing/2014/main" id="{69B674E6-A6F0-46C0-B74D-6F99A57F132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3329" y="4126108"/>
                      <a:ext cx="217715" cy="1094921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2" name="Rectangle: Rounded Corners 101">
                      <a:extLst>
                        <a:ext uri="{FF2B5EF4-FFF2-40B4-BE49-F238E27FC236}">
                          <a16:creationId xmlns:a16="http://schemas.microsoft.com/office/drawing/2014/main" id="{1B84521D-DFDC-439D-83E6-4D1B7E3205C6}"/>
                        </a:ext>
                      </a:extLst>
                    </p:cNvPr>
                    <p:cNvSpPr/>
                    <p:nvPr/>
                  </p:nvSpPr>
                  <p:spPr>
                    <a:xfrm rot="20812629">
                      <a:off x="772187" y="4126107"/>
                      <a:ext cx="217715" cy="1094921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96" name="Group 95">
                    <a:extLst>
                      <a:ext uri="{FF2B5EF4-FFF2-40B4-BE49-F238E27FC236}">
                        <a16:creationId xmlns:a16="http://schemas.microsoft.com/office/drawing/2014/main" id="{A2B6FE04-6349-4AD0-98A3-D49E73CC6B3B}"/>
                      </a:ext>
                    </a:extLst>
                  </p:cNvPr>
                  <p:cNvGrpSpPr/>
                  <p:nvPr/>
                </p:nvGrpSpPr>
                <p:grpSpPr>
                  <a:xfrm>
                    <a:off x="573519" y="3450493"/>
                    <a:ext cx="435431" cy="1104691"/>
                    <a:chOff x="554471" y="4116338"/>
                    <a:chExt cx="435431" cy="1104691"/>
                  </a:xfrm>
                  <a:solidFill>
                    <a:srgbClr val="7EC172"/>
                  </a:solidFill>
                </p:grpSpPr>
                <p:sp>
                  <p:nvSpPr>
                    <p:cNvPr id="97" name="Rectangle: Rounded Corners 96">
                      <a:extLst>
                        <a:ext uri="{FF2B5EF4-FFF2-40B4-BE49-F238E27FC236}">
                          <a16:creationId xmlns:a16="http://schemas.microsoft.com/office/drawing/2014/main" id="{6EFFC484-25A2-4E0B-B2C5-F2D45F643FEA}"/>
                        </a:ext>
                      </a:extLst>
                    </p:cNvPr>
                    <p:cNvSpPr/>
                    <p:nvPr/>
                  </p:nvSpPr>
                  <p:spPr>
                    <a:xfrm rot="875166">
                      <a:off x="554471" y="4116338"/>
                      <a:ext cx="217715" cy="1094921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8" name="Rectangle: Rounded Corners 97">
                      <a:extLst>
                        <a:ext uri="{FF2B5EF4-FFF2-40B4-BE49-F238E27FC236}">
                          <a16:creationId xmlns:a16="http://schemas.microsoft.com/office/drawing/2014/main" id="{F3B47D76-D1B6-42B6-A104-657D60289BE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3329" y="4126108"/>
                      <a:ext cx="217715" cy="1094921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9" name="Rectangle: Rounded Corners 98">
                      <a:extLst>
                        <a:ext uri="{FF2B5EF4-FFF2-40B4-BE49-F238E27FC236}">
                          <a16:creationId xmlns:a16="http://schemas.microsoft.com/office/drawing/2014/main" id="{92A5037C-6D31-438C-B26A-0F037C5A65F1}"/>
                        </a:ext>
                      </a:extLst>
                    </p:cNvPr>
                    <p:cNvSpPr/>
                    <p:nvPr/>
                  </p:nvSpPr>
                  <p:spPr>
                    <a:xfrm rot="20812629">
                      <a:off x="772187" y="4126107"/>
                      <a:ext cx="217715" cy="1094921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grpSp>
              <p:nvGrpSpPr>
                <p:cNvPr id="78" name="Group 77">
                  <a:extLst>
                    <a:ext uri="{FF2B5EF4-FFF2-40B4-BE49-F238E27FC236}">
                      <a16:creationId xmlns:a16="http://schemas.microsoft.com/office/drawing/2014/main" id="{9770B999-3BE5-4D82-B3CD-91A5350CD6E6}"/>
                    </a:ext>
                  </a:extLst>
                </p:cNvPr>
                <p:cNvGrpSpPr/>
                <p:nvPr/>
              </p:nvGrpSpPr>
              <p:grpSpPr>
                <a:xfrm>
                  <a:off x="587209" y="2569445"/>
                  <a:ext cx="416302" cy="1871412"/>
                  <a:chOff x="554470" y="3450493"/>
                  <a:chExt cx="454480" cy="2203707"/>
                </a:xfrm>
              </p:grpSpPr>
              <p:sp>
                <p:nvSpPr>
                  <p:cNvPr id="79" name="Rectangle: Rounded Corners 78">
                    <a:extLst>
                      <a:ext uri="{FF2B5EF4-FFF2-40B4-BE49-F238E27FC236}">
                        <a16:creationId xmlns:a16="http://schemas.microsoft.com/office/drawing/2014/main" id="{FD96AC30-3843-41C9-AD0B-1953CFC18CD8}"/>
                      </a:ext>
                    </a:extLst>
                  </p:cNvPr>
                  <p:cNvSpPr/>
                  <p:nvPr/>
                </p:nvSpPr>
                <p:spPr>
                  <a:xfrm>
                    <a:off x="722850" y="4826934"/>
                    <a:ext cx="98672" cy="827266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A9866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80" name="Group 79">
                    <a:extLst>
                      <a:ext uri="{FF2B5EF4-FFF2-40B4-BE49-F238E27FC236}">
                        <a16:creationId xmlns:a16="http://schemas.microsoft.com/office/drawing/2014/main" id="{23A64797-2933-4595-84B5-602AC43A1EF1}"/>
                      </a:ext>
                    </a:extLst>
                  </p:cNvPr>
                  <p:cNvGrpSpPr/>
                  <p:nvPr/>
                </p:nvGrpSpPr>
                <p:grpSpPr>
                  <a:xfrm>
                    <a:off x="554471" y="4116338"/>
                    <a:ext cx="435431" cy="1104691"/>
                    <a:chOff x="554471" y="4116338"/>
                    <a:chExt cx="435431" cy="1104691"/>
                  </a:xfrm>
                </p:grpSpPr>
                <p:sp>
                  <p:nvSpPr>
                    <p:cNvPr id="89" name="Rectangle: Rounded Corners 88">
                      <a:extLst>
                        <a:ext uri="{FF2B5EF4-FFF2-40B4-BE49-F238E27FC236}">
                          <a16:creationId xmlns:a16="http://schemas.microsoft.com/office/drawing/2014/main" id="{92A26B00-7954-4446-9E60-8FA8D1759394}"/>
                        </a:ext>
                      </a:extLst>
                    </p:cNvPr>
                    <p:cNvSpPr/>
                    <p:nvPr/>
                  </p:nvSpPr>
                  <p:spPr>
                    <a:xfrm rot="875166">
                      <a:off x="554471" y="4116338"/>
                      <a:ext cx="217715" cy="1094921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rgbClr val="3E754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0" name="Rectangle: Rounded Corners 89">
                      <a:extLst>
                        <a:ext uri="{FF2B5EF4-FFF2-40B4-BE49-F238E27FC236}">
                          <a16:creationId xmlns:a16="http://schemas.microsoft.com/office/drawing/2014/main" id="{A31E8C52-7120-4D67-8CA5-1E3C638F470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3329" y="4126108"/>
                      <a:ext cx="217715" cy="1094921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rgbClr val="3E754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1" name="Rectangle: Rounded Corners 90">
                      <a:extLst>
                        <a:ext uri="{FF2B5EF4-FFF2-40B4-BE49-F238E27FC236}">
                          <a16:creationId xmlns:a16="http://schemas.microsoft.com/office/drawing/2014/main" id="{A9697CC0-14E5-4109-A025-2E5CEEB128D1}"/>
                        </a:ext>
                      </a:extLst>
                    </p:cNvPr>
                    <p:cNvSpPr/>
                    <p:nvPr/>
                  </p:nvSpPr>
                  <p:spPr>
                    <a:xfrm rot="20812629">
                      <a:off x="772187" y="4126107"/>
                      <a:ext cx="217715" cy="1094921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rgbClr val="3E754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81" name="Group 80">
                    <a:extLst>
                      <a:ext uri="{FF2B5EF4-FFF2-40B4-BE49-F238E27FC236}">
                        <a16:creationId xmlns:a16="http://schemas.microsoft.com/office/drawing/2014/main" id="{5F720C50-5FE7-42FF-AA51-83C35E27A407}"/>
                      </a:ext>
                    </a:extLst>
                  </p:cNvPr>
                  <p:cNvGrpSpPr/>
                  <p:nvPr/>
                </p:nvGrpSpPr>
                <p:grpSpPr>
                  <a:xfrm>
                    <a:off x="554470" y="3722243"/>
                    <a:ext cx="435431" cy="1104691"/>
                    <a:chOff x="554471" y="4116338"/>
                    <a:chExt cx="435431" cy="1104691"/>
                  </a:xfrm>
                  <a:solidFill>
                    <a:srgbClr val="5EA05B"/>
                  </a:solidFill>
                </p:grpSpPr>
                <p:sp>
                  <p:nvSpPr>
                    <p:cNvPr id="86" name="Rectangle: Rounded Corners 85">
                      <a:extLst>
                        <a:ext uri="{FF2B5EF4-FFF2-40B4-BE49-F238E27FC236}">
                          <a16:creationId xmlns:a16="http://schemas.microsoft.com/office/drawing/2014/main" id="{32774B07-FEF6-4DA1-9E00-AD72304C1C3E}"/>
                        </a:ext>
                      </a:extLst>
                    </p:cNvPr>
                    <p:cNvSpPr/>
                    <p:nvPr/>
                  </p:nvSpPr>
                  <p:spPr>
                    <a:xfrm rot="875166">
                      <a:off x="554471" y="4116338"/>
                      <a:ext cx="217715" cy="1094921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87" name="Rectangle: Rounded Corners 86">
                      <a:extLst>
                        <a:ext uri="{FF2B5EF4-FFF2-40B4-BE49-F238E27FC236}">
                          <a16:creationId xmlns:a16="http://schemas.microsoft.com/office/drawing/2014/main" id="{F1E54FFE-2946-41DB-BBA3-457EF5550CB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3329" y="4126108"/>
                      <a:ext cx="217715" cy="1094921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88" name="Rectangle: Rounded Corners 87">
                      <a:extLst>
                        <a:ext uri="{FF2B5EF4-FFF2-40B4-BE49-F238E27FC236}">
                          <a16:creationId xmlns:a16="http://schemas.microsoft.com/office/drawing/2014/main" id="{0186E4EA-3B68-49FE-A854-F6AA03552667}"/>
                        </a:ext>
                      </a:extLst>
                    </p:cNvPr>
                    <p:cNvSpPr/>
                    <p:nvPr/>
                  </p:nvSpPr>
                  <p:spPr>
                    <a:xfrm rot="20812629">
                      <a:off x="772187" y="4126107"/>
                      <a:ext cx="217715" cy="1094921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82" name="Group 81">
                    <a:extLst>
                      <a:ext uri="{FF2B5EF4-FFF2-40B4-BE49-F238E27FC236}">
                        <a16:creationId xmlns:a16="http://schemas.microsoft.com/office/drawing/2014/main" id="{B34BD3F6-23E1-44A8-B1EC-F66502624AD6}"/>
                      </a:ext>
                    </a:extLst>
                  </p:cNvPr>
                  <p:cNvGrpSpPr/>
                  <p:nvPr/>
                </p:nvGrpSpPr>
                <p:grpSpPr>
                  <a:xfrm>
                    <a:off x="573519" y="3450493"/>
                    <a:ext cx="435431" cy="1104691"/>
                    <a:chOff x="554471" y="4116338"/>
                    <a:chExt cx="435431" cy="1104691"/>
                  </a:xfrm>
                  <a:solidFill>
                    <a:srgbClr val="7EC172"/>
                  </a:solidFill>
                </p:grpSpPr>
                <p:sp>
                  <p:nvSpPr>
                    <p:cNvPr id="83" name="Rectangle: Rounded Corners 82">
                      <a:extLst>
                        <a:ext uri="{FF2B5EF4-FFF2-40B4-BE49-F238E27FC236}">
                          <a16:creationId xmlns:a16="http://schemas.microsoft.com/office/drawing/2014/main" id="{245957F0-9CCE-446C-8EC1-6871DDCB0827}"/>
                        </a:ext>
                      </a:extLst>
                    </p:cNvPr>
                    <p:cNvSpPr/>
                    <p:nvPr/>
                  </p:nvSpPr>
                  <p:spPr>
                    <a:xfrm rot="875166">
                      <a:off x="554471" y="4116338"/>
                      <a:ext cx="217715" cy="1094921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84" name="Rectangle: Rounded Corners 83">
                      <a:extLst>
                        <a:ext uri="{FF2B5EF4-FFF2-40B4-BE49-F238E27FC236}">
                          <a16:creationId xmlns:a16="http://schemas.microsoft.com/office/drawing/2014/main" id="{8B6484C7-4202-4977-B8E6-E728088D7C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3329" y="4126108"/>
                      <a:ext cx="217715" cy="1094921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85" name="Rectangle: Rounded Corners 84">
                      <a:extLst>
                        <a:ext uri="{FF2B5EF4-FFF2-40B4-BE49-F238E27FC236}">
                          <a16:creationId xmlns:a16="http://schemas.microsoft.com/office/drawing/2014/main" id="{2310B946-AE21-437F-98C0-577BC8F9C573}"/>
                        </a:ext>
                      </a:extLst>
                    </p:cNvPr>
                    <p:cNvSpPr/>
                    <p:nvPr/>
                  </p:nvSpPr>
                  <p:spPr>
                    <a:xfrm rot="20812629">
                      <a:off x="772187" y="4126107"/>
                      <a:ext cx="217715" cy="1094921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grpSp>
              <p:nvGrpSpPr>
                <p:cNvPr id="50" name="Group 49">
                  <a:extLst>
                    <a:ext uri="{FF2B5EF4-FFF2-40B4-BE49-F238E27FC236}">
                      <a16:creationId xmlns:a16="http://schemas.microsoft.com/office/drawing/2014/main" id="{7BB09F68-9CA0-4DF9-9351-0A63ECBCB8AD}"/>
                    </a:ext>
                  </a:extLst>
                </p:cNvPr>
                <p:cNvGrpSpPr/>
                <p:nvPr/>
              </p:nvGrpSpPr>
              <p:grpSpPr>
                <a:xfrm>
                  <a:off x="11600767" y="2858197"/>
                  <a:ext cx="347127" cy="1093314"/>
                  <a:chOff x="554470" y="3450493"/>
                  <a:chExt cx="454480" cy="2203707"/>
                </a:xfrm>
              </p:grpSpPr>
              <p:sp>
                <p:nvSpPr>
                  <p:cNvPr id="51" name="Rectangle: Rounded Corners 50">
                    <a:extLst>
                      <a:ext uri="{FF2B5EF4-FFF2-40B4-BE49-F238E27FC236}">
                        <a16:creationId xmlns:a16="http://schemas.microsoft.com/office/drawing/2014/main" id="{8BB65DE1-C228-4CB6-A901-E1E687939F3D}"/>
                      </a:ext>
                    </a:extLst>
                  </p:cNvPr>
                  <p:cNvSpPr/>
                  <p:nvPr/>
                </p:nvSpPr>
                <p:spPr>
                  <a:xfrm>
                    <a:off x="722850" y="4826934"/>
                    <a:ext cx="98672" cy="827266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A9866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52" name="Group 51">
                    <a:extLst>
                      <a:ext uri="{FF2B5EF4-FFF2-40B4-BE49-F238E27FC236}">
                        <a16:creationId xmlns:a16="http://schemas.microsoft.com/office/drawing/2014/main" id="{31CF84B1-1D4D-4028-A3BF-9527E11B6951}"/>
                      </a:ext>
                    </a:extLst>
                  </p:cNvPr>
                  <p:cNvGrpSpPr/>
                  <p:nvPr/>
                </p:nvGrpSpPr>
                <p:grpSpPr>
                  <a:xfrm>
                    <a:off x="554471" y="4116338"/>
                    <a:ext cx="435431" cy="1104691"/>
                    <a:chOff x="554471" y="4116338"/>
                    <a:chExt cx="435431" cy="1104691"/>
                  </a:xfrm>
                </p:grpSpPr>
                <p:sp>
                  <p:nvSpPr>
                    <p:cNvPr id="61" name="Rectangle: Rounded Corners 60">
                      <a:extLst>
                        <a:ext uri="{FF2B5EF4-FFF2-40B4-BE49-F238E27FC236}">
                          <a16:creationId xmlns:a16="http://schemas.microsoft.com/office/drawing/2014/main" id="{DC434050-A680-4FA2-962C-A0144654CA68}"/>
                        </a:ext>
                      </a:extLst>
                    </p:cNvPr>
                    <p:cNvSpPr/>
                    <p:nvPr/>
                  </p:nvSpPr>
                  <p:spPr>
                    <a:xfrm rot="875166">
                      <a:off x="554471" y="4116338"/>
                      <a:ext cx="217715" cy="1094921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rgbClr val="3E754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2" name="Rectangle: Rounded Corners 61">
                      <a:extLst>
                        <a:ext uri="{FF2B5EF4-FFF2-40B4-BE49-F238E27FC236}">
                          <a16:creationId xmlns:a16="http://schemas.microsoft.com/office/drawing/2014/main" id="{BECE2D05-6A24-474E-B207-468BCCC2F62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3329" y="4126108"/>
                      <a:ext cx="217715" cy="1094921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rgbClr val="3E754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3" name="Rectangle: Rounded Corners 62">
                      <a:extLst>
                        <a:ext uri="{FF2B5EF4-FFF2-40B4-BE49-F238E27FC236}">
                          <a16:creationId xmlns:a16="http://schemas.microsoft.com/office/drawing/2014/main" id="{204056F8-0FD3-4CD6-AC76-9FF82B43D664}"/>
                        </a:ext>
                      </a:extLst>
                    </p:cNvPr>
                    <p:cNvSpPr/>
                    <p:nvPr/>
                  </p:nvSpPr>
                  <p:spPr>
                    <a:xfrm rot="20812629">
                      <a:off x="772187" y="4126107"/>
                      <a:ext cx="217715" cy="1094921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rgbClr val="3E754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53" name="Group 52">
                    <a:extLst>
                      <a:ext uri="{FF2B5EF4-FFF2-40B4-BE49-F238E27FC236}">
                        <a16:creationId xmlns:a16="http://schemas.microsoft.com/office/drawing/2014/main" id="{70C68906-B516-415E-A5AB-95148B035639}"/>
                      </a:ext>
                    </a:extLst>
                  </p:cNvPr>
                  <p:cNvGrpSpPr/>
                  <p:nvPr/>
                </p:nvGrpSpPr>
                <p:grpSpPr>
                  <a:xfrm>
                    <a:off x="554470" y="3722243"/>
                    <a:ext cx="435431" cy="1104691"/>
                    <a:chOff x="554471" y="4116338"/>
                    <a:chExt cx="435431" cy="1104691"/>
                  </a:xfrm>
                  <a:solidFill>
                    <a:srgbClr val="5EA05B"/>
                  </a:solidFill>
                </p:grpSpPr>
                <p:sp>
                  <p:nvSpPr>
                    <p:cNvPr id="58" name="Rectangle: Rounded Corners 57">
                      <a:extLst>
                        <a:ext uri="{FF2B5EF4-FFF2-40B4-BE49-F238E27FC236}">
                          <a16:creationId xmlns:a16="http://schemas.microsoft.com/office/drawing/2014/main" id="{ED605BFA-0C13-46DF-B0CE-21113F0394CC}"/>
                        </a:ext>
                      </a:extLst>
                    </p:cNvPr>
                    <p:cNvSpPr/>
                    <p:nvPr/>
                  </p:nvSpPr>
                  <p:spPr>
                    <a:xfrm rot="875166">
                      <a:off x="554471" y="4116338"/>
                      <a:ext cx="217715" cy="1094921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59" name="Rectangle: Rounded Corners 58">
                      <a:extLst>
                        <a:ext uri="{FF2B5EF4-FFF2-40B4-BE49-F238E27FC236}">
                          <a16:creationId xmlns:a16="http://schemas.microsoft.com/office/drawing/2014/main" id="{FC0779B3-6948-472F-A82A-4705EE5D266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3329" y="4126108"/>
                      <a:ext cx="217715" cy="1094921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0" name="Rectangle: Rounded Corners 59">
                      <a:extLst>
                        <a:ext uri="{FF2B5EF4-FFF2-40B4-BE49-F238E27FC236}">
                          <a16:creationId xmlns:a16="http://schemas.microsoft.com/office/drawing/2014/main" id="{326CC6E8-C031-4115-B98B-5A901E490DAF}"/>
                        </a:ext>
                      </a:extLst>
                    </p:cNvPr>
                    <p:cNvSpPr/>
                    <p:nvPr/>
                  </p:nvSpPr>
                  <p:spPr>
                    <a:xfrm rot="20812629">
                      <a:off x="772187" y="4126107"/>
                      <a:ext cx="217715" cy="1094921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54" name="Group 53">
                    <a:extLst>
                      <a:ext uri="{FF2B5EF4-FFF2-40B4-BE49-F238E27FC236}">
                        <a16:creationId xmlns:a16="http://schemas.microsoft.com/office/drawing/2014/main" id="{905CAB2D-2212-494F-B66D-4140E68082C0}"/>
                      </a:ext>
                    </a:extLst>
                  </p:cNvPr>
                  <p:cNvGrpSpPr/>
                  <p:nvPr/>
                </p:nvGrpSpPr>
                <p:grpSpPr>
                  <a:xfrm>
                    <a:off x="573519" y="3450493"/>
                    <a:ext cx="435431" cy="1104691"/>
                    <a:chOff x="554471" y="4116338"/>
                    <a:chExt cx="435431" cy="1104691"/>
                  </a:xfrm>
                  <a:solidFill>
                    <a:srgbClr val="7EC172"/>
                  </a:solidFill>
                </p:grpSpPr>
                <p:sp>
                  <p:nvSpPr>
                    <p:cNvPr id="55" name="Rectangle: Rounded Corners 54">
                      <a:extLst>
                        <a:ext uri="{FF2B5EF4-FFF2-40B4-BE49-F238E27FC236}">
                          <a16:creationId xmlns:a16="http://schemas.microsoft.com/office/drawing/2014/main" id="{CE3617AD-A584-4287-B056-4B7806F81BCB}"/>
                        </a:ext>
                      </a:extLst>
                    </p:cNvPr>
                    <p:cNvSpPr/>
                    <p:nvPr/>
                  </p:nvSpPr>
                  <p:spPr>
                    <a:xfrm rot="875166">
                      <a:off x="554471" y="4116338"/>
                      <a:ext cx="217715" cy="1094921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56" name="Rectangle: Rounded Corners 55">
                      <a:extLst>
                        <a:ext uri="{FF2B5EF4-FFF2-40B4-BE49-F238E27FC236}">
                          <a16:creationId xmlns:a16="http://schemas.microsoft.com/office/drawing/2014/main" id="{8475A50C-6EC4-4CED-A510-DBD39D4B31C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3329" y="4126108"/>
                      <a:ext cx="217715" cy="1094921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57" name="Rectangle: Rounded Corners 56">
                      <a:extLst>
                        <a:ext uri="{FF2B5EF4-FFF2-40B4-BE49-F238E27FC236}">
                          <a16:creationId xmlns:a16="http://schemas.microsoft.com/office/drawing/2014/main" id="{56A16D15-68EC-4689-9394-EC4EAD18CE19}"/>
                        </a:ext>
                      </a:extLst>
                    </p:cNvPr>
                    <p:cNvSpPr/>
                    <p:nvPr/>
                  </p:nvSpPr>
                  <p:spPr>
                    <a:xfrm rot="20812629">
                      <a:off x="772187" y="4126107"/>
                      <a:ext cx="217715" cy="1094921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grpSp>
              <p:nvGrpSpPr>
                <p:cNvPr id="106" name="Group 105">
                  <a:extLst>
                    <a:ext uri="{FF2B5EF4-FFF2-40B4-BE49-F238E27FC236}">
                      <a16:creationId xmlns:a16="http://schemas.microsoft.com/office/drawing/2014/main" id="{EB6378DD-72BC-4C73-9263-7EAA806708AF}"/>
                    </a:ext>
                  </a:extLst>
                </p:cNvPr>
                <p:cNvGrpSpPr/>
                <p:nvPr/>
              </p:nvGrpSpPr>
              <p:grpSpPr>
                <a:xfrm>
                  <a:off x="3843893" y="2023524"/>
                  <a:ext cx="512207" cy="1832751"/>
                  <a:chOff x="554470" y="3450493"/>
                  <a:chExt cx="454480" cy="2203707"/>
                </a:xfrm>
              </p:grpSpPr>
              <p:sp>
                <p:nvSpPr>
                  <p:cNvPr id="107" name="Rectangle: Rounded Corners 106">
                    <a:extLst>
                      <a:ext uri="{FF2B5EF4-FFF2-40B4-BE49-F238E27FC236}">
                        <a16:creationId xmlns:a16="http://schemas.microsoft.com/office/drawing/2014/main" id="{4822A00A-34B2-4640-81AC-859AD9DACE1C}"/>
                      </a:ext>
                    </a:extLst>
                  </p:cNvPr>
                  <p:cNvSpPr/>
                  <p:nvPr/>
                </p:nvSpPr>
                <p:spPr>
                  <a:xfrm>
                    <a:off x="722850" y="4826934"/>
                    <a:ext cx="98672" cy="827266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A9866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08" name="Group 107">
                    <a:extLst>
                      <a:ext uri="{FF2B5EF4-FFF2-40B4-BE49-F238E27FC236}">
                        <a16:creationId xmlns:a16="http://schemas.microsoft.com/office/drawing/2014/main" id="{C68BC367-9945-446A-9020-B278E4594D94}"/>
                      </a:ext>
                    </a:extLst>
                  </p:cNvPr>
                  <p:cNvGrpSpPr/>
                  <p:nvPr/>
                </p:nvGrpSpPr>
                <p:grpSpPr>
                  <a:xfrm>
                    <a:off x="554471" y="4116338"/>
                    <a:ext cx="435431" cy="1104691"/>
                    <a:chOff x="554471" y="4116338"/>
                    <a:chExt cx="435431" cy="1104691"/>
                  </a:xfrm>
                </p:grpSpPr>
                <p:sp>
                  <p:nvSpPr>
                    <p:cNvPr id="117" name="Rectangle: Rounded Corners 116">
                      <a:extLst>
                        <a:ext uri="{FF2B5EF4-FFF2-40B4-BE49-F238E27FC236}">
                          <a16:creationId xmlns:a16="http://schemas.microsoft.com/office/drawing/2014/main" id="{973957BA-3FAB-4040-9691-BB737785BCC8}"/>
                        </a:ext>
                      </a:extLst>
                    </p:cNvPr>
                    <p:cNvSpPr/>
                    <p:nvPr/>
                  </p:nvSpPr>
                  <p:spPr>
                    <a:xfrm rot="875166">
                      <a:off x="554471" y="4116338"/>
                      <a:ext cx="217715" cy="1094921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rgbClr val="3E754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8" name="Rectangle: Rounded Corners 117">
                      <a:extLst>
                        <a:ext uri="{FF2B5EF4-FFF2-40B4-BE49-F238E27FC236}">
                          <a16:creationId xmlns:a16="http://schemas.microsoft.com/office/drawing/2014/main" id="{526E0C57-B1C6-4EA9-9029-B9A9750843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3329" y="4126108"/>
                      <a:ext cx="217715" cy="1094921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rgbClr val="3E754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9" name="Rectangle: Rounded Corners 118">
                      <a:extLst>
                        <a:ext uri="{FF2B5EF4-FFF2-40B4-BE49-F238E27FC236}">
                          <a16:creationId xmlns:a16="http://schemas.microsoft.com/office/drawing/2014/main" id="{86625675-592C-4563-831E-3C9024122945}"/>
                        </a:ext>
                      </a:extLst>
                    </p:cNvPr>
                    <p:cNvSpPr/>
                    <p:nvPr/>
                  </p:nvSpPr>
                  <p:spPr>
                    <a:xfrm rot="20812629">
                      <a:off x="772187" y="4126107"/>
                      <a:ext cx="217715" cy="1094921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rgbClr val="3E754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09" name="Group 108">
                    <a:extLst>
                      <a:ext uri="{FF2B5EF4-FFF2-40B4-BE49-F238E27FC236}">
                        <a16:creationId xmlns:a16="http://schemas.microsoft.com/office/drawing/2014/main" id="{29E5BEF6-4BDF-4A90-801B-A5CD73F52126}"/>
                      </a:ext>
                    </a:extLst>
                  </p:cNvPr>
                  <p:cNvGrpSpPr/>
                  <p:nvPr/>
                </p:nvGrpSpPr>
                <p:grpSpPr>
                  <a:xfrm>
                    <a:off x="554470" y="3722243"/>
                    <a:ext cx="435431" cy="1104691"/>
                    <a:chOff x="554471" y="4116338"/>
                    <a:chExt cx="435431" cy="1104691"/>
                  </a:xfrm>
                  <a:solidFill>
                    <a:srgbClr val="5EA05B"/>
                  </a:solidFill>
                </p:grpSpPr>
                <p:sp>
                  <p:nvSpPr>
                    <p:cNvPr id="114" name="Rectangle: Rounded Corners 113">
                      <a:extLst>
                        <a:ext uri="{FF2B5EF4-FFF2-40B4-BE49-F238E27FC236}">
                          <a16:creationId xmlns:a16="http://schemas.microsoft.com/office/drawing/2014/main" id="{302647AB-BF10-4996-8F81-54171ECBCECD}"/>
                        </a:ext>
                      </a:extLst>
                    </p:cNvPr>
                    <p:cNvSpPr/>
                    <p:nvPr/>
                  </p:nvSpPr>
                  <p:spPr>
                    <a:xfrm rot="875166">
                      <a:off x="554471" y="4116338"/>
                      <a:ext cx="217715" cy="1094921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5" name="Rectangle: Rounded Corners 114">
                      <a:extLst>
                        <a:ext uri="{FF2B5EF4-FFF2-40B4-BE49-F238E27FC236}">
                          <a16:creationId xmlns:a16="http://schemas.microsoft.com/office/drawing/2014/main" id="{23839A8D-0601-4B72-8DEC-BF5814F2C4D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3329" y="4126108"/>
                      <a:ext cx="217715" cy="1094921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6" name="Rectangle: Rounded Corners 115">
                      <a:extLst>
                        <a:ext uri="{FF2B5EF4-FFF2-40B4-BE49-F238E27FC236}">
                          <a16:creationId xmlns:a16="http://schemas.microsoft.com/office/drawing/2014/main" id="{7105B317-1085-49E1-9FDE-0F1DC155FDFD}"/>
                        </a:ext>
                      </a:extLst>
                    </p:cNvPr>
                    <p:cNvSpPr/>
                    <p:nvPr/>
                  </p:nvSpPr>
                  <p:spPr>
                    <a:xfrm rot="20812629">
                      <a:off x="772187" y="4126107"/>
                      <a:ext cx="217715" cy="1094921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10" name="Group 109">
                    <a:extLst>
                      <a:ext uri="{FF2B5EF4-FFF2-40B4-BE49-F238E27FC236}">
                        <a16:creationId xmlns:a16="http://schemas.microsoft.com/office/drawing/2014/main" id="{AA3EC580-F7B3-4AE4-99EB-A4175855D538}"/>
                      </a:ext>
                    </a:extLst>
                  </p:cNvPr>
                  <p:cNvGrpSpPr/>
                  <p:nvPr/>
                </p:nvGrpSpPr>
                <p:grpSpPr>
                  <a:xfrm>
                    <a:off x="573519" y="3450493"/>
                    <a:ext cx="435431" cy="1104691"/>
                    <a:chOff x="554471" y="4116338"/>
                    <a:chExt cx="435431" cy="1104691"/>
                  </a:xfrm>
                  <a:solidFill>
                    <a:srgbClr val="7EC172"/>
                  </a:solidFill>
                </p:grpSpPr>
                <p:sp>
                  <p:nvSpPr>
                    <p:cNvPr id="111" name="Rectangle: Rounded Corners 110">
                      <a:extLst>
                        <a:ext uri="{FF2B5EF4-FFF2-40B4-BE49-F238E27FC236}">
                          <a16:creationId xmlns:a16="http://schemas.microsoft.com/office/drawing/2014/main" id="{39CD2B23-59AE-427C-8600-6795E72D0E29}"/>
                        </a:ext>
                      </a:extLst>
                    </p:cNvPr>
                    <p:cNvSpPr/>
                    <p:nvPr/>
                  </p:nvSpPr>
                  <p:spPr>
                    <a:xfrm rot="875166">
                      <a:off x="554471" y="4116338"/>
                      <a:ext cx="217715" cy="1094921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2" name="Rectangle: Rounded Corners 111">
                      <a:extLst>
                        <a:ext uri="{FF2B5EF4-FFF2-40B4-BE49-F238E27FC236}">
                          <a16:creationId xmlns:a16="http://schemas.microsoft.com/office/drawing/2014/main" id="{2F660EAA-9708-4176-9906-93563B1CAE2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3329" y="4126108"/>
                      <a:ext cx="217715" cy="1094921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3" name="Rectangle: Rounded Corners 112">
                      <a:extLst>
                        <a:ext uri="{FF2B5EF4-FFF2-40B4-BE49-F238E27FC236}">
                          <a16:creationId xmlns:a16="http://schemas.microsoft.com/office/drawing/2014/main" id="{40FA6804-EDFE-4E1E-B41F-1F93E33AD9CD}"/>
                        </a:ext>
                      </a:extLst>
                    </p:cNvPr>
                    <p:cNvSpPr/>
                    <p:nvPr/>
                  </p:nvSpPr>
                  <p:spPr>
                    <a:xfrm rot="20812629">
                      <a:off x="772187" y="4126107"/>
                      <a:ext cx="217715" cy="1094921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grpSp>
              <p:nvGrpSpPr>
                <p:cNvPr id="120" name="Group 119">
                  <a:extLst>
                    <a:ext uri="{FF2B5EF4-FFF2-40B4-BE49-F238E27FC236}">
                      <a16:creationId xmlns:a16="http://schemas.microsoft.com/office/drawing/2014/main" id="{2F0C1163-89EB-47CC-834D-C18AEFD51F91}"/>
                    </a:ext>
                  </a:extLst>
                </p:cNvPr>
                <p:cNvGrpSpPr/>
                <p:nvPr/>
              </p:nvGrpSpPr>
              <p:grpSpPr>
                <a:xfrm>
                  <a:off x="4375608" y="2252016"/>
                  <a:ext cx="512207" cy="1832751"/>
                  <a:chOff x="554470" y="3450493"/>
                  <a:chExt cx="454480" cy="2203707"/>
                </a:xfrm>
              </p:grpSpPr>
              <p:sp>
                <p:nvSpPr>
                  <p:cNvPr id="121" name="Rectangle: Rounded Corners 120">
                    <a:extLst>
                      <a:ext uri="{FF2B5EF4-FFF2-40B4-BE49-F238E27FC236}">
                        <a16:creationId xmlns:a16="http://schemas.microsoft.com/office/drawing/2014/main" id="{B0CCB277-2473-4C9A-AB78-A6BEC72C5FBD}"/>
                      </a:ext>
                    </a:extLst>
                  </p:cNvPr>
                  <p:cNvSpPr/>
                  <p:nvPr/>
                </p:nvSpPr>
                <p:spPr>
                  <a:xfrm>
                    <a:off x="722850" y="4826934"/>
                    <a:ext cx="98672" cy="827266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A9866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22" name="Group 121">
                    <a:extLst>
                      <a:ext uri="{FF2B5EF4-FFF2-40B4-BE49-F238E27FC236}">
                        <a16:creationId xmlns:a16="http://schemas.microsoft.com/office/drawing/2014/main" id="{CA214021-2E07-4D9A-8F49-797220602AE2}"/>
                      </a:ext>
                    </a:extLst>
                  </p:cNvPr>
                  <p:cNvGrpSpPr/>
                  <p:nvPr/>
                </p:nvGrpSpPr>
                <p:grpSpPr>
                  <a:xfrm>
                    <a:off x="554471" y="4116338"/>
                    <a:ext cx="435431" cy="1104691"/>
                    <a:chOff x="554471" y="4116338"/>
                    <a:chExt cx="435431" cy="1104691"/>
                  </a:xfrm>
                </p:grpSpPr>
                <p:sp>
                  <p:nvSpPr>
                    <p:cNvPr id="131" name="Rectangle: Rounded Corners 130">
                      <a:extLst>
                        <a:ext uri="{FF2B5EF4-FFF2-40B4-BE49-F238E27FC236}">
                          <a16:creationId xmlns:a16="http://schemas.microsoft.com/office/drawing/2014/main" id="{D039AF32-B509-4243-962D-2A29096A3025}"/>
                        </a:ext>
                      </a:extLst>
                    </p:cNvPr>
                    <p:cNvSpPr/>
                    <p:nvPr/>
                  </p:nvSpPr>
                  <p:spPr>
                    <a:xfrm rot="875166">
                      <a:off x="554471" y="4116338"/>
                      <a:ext cx="217715" cy="1094921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rgbClr val="3E754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2" name="Rectangle: Rounded Corners 131">
                      <a:extLst>
                        <a:ext uri="{FF2B5EF4-FFF2-40B4-BE49-F238E27FC236}">
                          <a16:creationId xmlns:a16="http://schemas.microsoft.com/office/drawing/2014/main" id="{9D85EB25-5694-4A9D-86ED-8F61FA60C2A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3329" y="4126108"/>
                      <a:ext cx="217715" cy="1094921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rgbClr val="3E754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3" name="Rectangle: Rounded Corners 132">
                      <a:extLst>
                        <a:ext uri="{FF2B5EF4-FFF2-40B4-BE49-F238E27FC236}">
                          <a16:creationId xmlns:a16="http://schemas.microsoft.com/office/drawing/2014/main" id="{D6DB7C82-1039-4E46-B80F-F3A34E1F599F}"/>
                        </a:ext>
                      </a:extLst>
                    </p:cNvPr>
                    <p:cNvSpPr/>
                    <p:nvPr/>
                  </p:nvSpPr>
                  <p:spPr>
                    <a:xfrm rot="20812629">
                      <a:off x="772187" y="4126107"/>
                      <a:ext cx="217715" cy="1094921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rgbClr val="3E754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23" name="Group 122">
                    <a:extLst>
                      <a:ext uri="{FF2B5EF4-FFF2-40B4-BE49-F238E27FC236}">
                        <a16:creationId xmlns:a16="http://schemas.microsoft.com/office/drawing/2014/main" id="{9CE6823B-24DB-487D-BE11-D2C03EA64C96}"/>
                      </a:ext>
                    </a:extLst>
                  </p:cNvPr>
                  <p:cNvGrpSpPr/>
                  <p:nvPr/>
                </p:nvGrpSpPr>
                <p:grpSpPr>
                  <a:xfrm>
                    <a:off x="554470" y="3722243"/>
                    <a:ext cx="435431" cy="1104691"/>
                    <a:chOff x="554471" y="4116338"/>
                    <a:chExt cx="435431" cy="1104691"/>
                  </a:xfrm>
                  <a:solidFill>
                    <a:srgbClr val="5EA05B"/>
                  </a:solidFill>
                </p:grpSpPr>
                <p:sp>
                  <p:nvSpPr>
                    <p:cNvPr id="128" name="Rectangle: Rounded Corners 127">
                      <a:extLst>
                        <a:ext uri="{FF2B5EF4-FFF2-40B4-BE49-F238E27FC236}">
                          <a16:creationId xmlns:a16="http://schemas.microsoft.com/office/drawing/2014/main" id="{3E8343E0-8B1D-4D86-B00F-EF1AB2C1A739}"/>
                        </a:ext>
                      </a:extLst>
                    </p:cNvPr>
                    <p:cNvSpPr/>
                    <p:nvPr/>
                  </p:nvSpPr>
                  <p:spPr>
                    <a:xfrm rot="875166">
                      <a:off x="554471" y="4116338"/>
                      <a:ext cx="217715" cy="1094921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9" name="Rectangle: Rounded Corners 128">
                      <a:extLst>
                        <a:ext uri="{FF2B5EF4-FFF2-40B4-BE49-F238E27FC236}">
                          <a16:creationId xmlns:a16="http://schemas.microsoft.com/office/drawing/2014/main" id="{62F9FF53-7340-4E65-9D62-FF5C4013962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3329" y="4126108"/>
                      <a:ext cx="217715" cy="1094921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0" name="Rectangle: Rounded Corners 129">
                      <a:extLst>
                        <a:ext uri="{FF2B5EF4-FFF2-40B4-BE49-F238E27FC236}">
                          <a16:creationId xmlns:a16="http://schemas.microsoft.com/office/drawing/2014/main" id="{75A12023-31B7-4A1E-83EE-A7C1A8300CEC}"/>
                        </a:ext>
                      </a:extLst>
                    </p:cNvPr>
                    <p:cNvSpPr/>
                    <p:nvPr/>
                  </p:nvSpPr>
                  <p:spPr>
                    <a:xfrm rot="20812629">
                      <a:off x="772187" y="4126107"/>
                      <a:ext cx="217715" cy="1094921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24" name="Group 123">
                    <a:extLst>
                      <a:ext uri="{FF2B5EF4-FFF2-40B4-BE49-F238E27FC236}">
                        <a16:creationId xmlns:a16="http://schemas.microsoft.com/office/drawing/2014/main" id="{A1A8D541-E9E7-4101-B645-1CC2A38B8523}"/>
                      </a:ext>
                    </a:extLst>
                  </p:cNvPr>
                  <p:cNvGrpSpPr/>
                  <p:nvPr/>
                </p:nvGrpSpPr>
                <p:grpSpPr>
                  <a:xfrm>
                    <a:off x="573519" y="3450493"/>
                    <a:ext cx="435431" cy="1104691"/>
                    <a:chOff x="554471" y="4116338"/>
                    <a:chExt cx="435431" cy="1104691"/>
                  </a:xfrm>
                  <a:solidFill>
                    <a:srgbClr val="7EC172"/>
                  </a:solidFill>
                </p:grpSpPr>
                <p:sp>
                  <p:nvSpPr>
                    <p:cNvPr id="125" name="Rectangle: Rounded Corners 124">
                      <a:extLst>
                        <a:ext uri="{FF2B5EF4-FFF2-40B4-BE49-F238E27FC236}">
                          <a16:creationId xmlns:a16="http://schemas.microsoft.com/office/drawing/2014/main" id="{C2C004A9-AC45-4FEF-B983-45C480DE431D}"/>
                        </a:ext>
                      </a:extLst>
                    </p:cNvPr>
                    <p:cNvSpPr/>
                    <p:nvPr/>
                  </p:nvSpPr>
                  <p:spPr>
                    <a:xfrm rot="875166">
                      <a:off x="554471" y="4116338"/>
                      <a:ext cx="217715" cy="1094921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6" name="Rectangle: Rounded Corners 125">
                      <a:extLst>
                        <a:ext uri="{FF2B5EF4-FFF2-40B4-BE49-F238E27FC236}">
                          <a16:creationId xmlns:a16="http://schemas.microsoft.com/office/drawing/2014/main" id="{6D903D24-0B47-4EEA-BF82-8C186AAE708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3329" y="4126108"/>
                      <a:ext cx="217715" cy="1094921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7" name="Rectangle: Rounded Corners 126">
                      <a:extLst>
                        <a:ext uri="{FF2B5EF4-FFF2-40B4-BE49-F238E27FC236}">
                          <a16:creationId xmlns:a16="http://schemas.microsoft.com/office/drawing/2014/main" id="{C072F5CA-73A3-4816-8CF6-846ECC50DAE7}"/>
                        </a:ext>
                      </a:extLst>
                    </p:cNvPr>
                    <p:cNvSpPr/>
                    <p:nvPr/>
                  </p:nvSpPr>
                  <p:spPr>
                    <a:xfrm rot="20812629">
                      <a:off x="772187" y="4126107"/>
                      <a:ext cx="217715" cy="1094921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sp>
              <p:nvSpPr>
                <p:cNvPr id="182" name="Freeform: Shape 181">
                  <a:extLst>
                    <a:ext uri="{FF2B5EF4-FFF2-40B4-BE49-F238E27FC236}">
                      <a16:creationId xmlns:a16="http://schemas.microsoft.com/office/drawing/2014/main" id="{CE30305B-4431-4E7A-8F31-79AB99AE1504}"/>
                    </a:ext>
                  </a:extLst>
                </p:cNvPr>
                <p:cNvSpPr/>
                <p:nvPr/>
              </p:nvSpPr>
              <p:spPr>
                <a:xfrm>
                  <a:off x="7292152" y="1531221"/>
                  <a:ext cx="2126167" cy="2286675"/>
                </a:xfrm>
                <a:custGeom>
                  <a:avLst/>
                  <a:gdLst>
                    <a:gd name="connsiteX0" fmla="*/ 0 w 2125980"/>
                    <a:gd name="connsiteY0" fmla="*/ 1817370 h 2286000"/>
                    <a:gd name="connsiteX1" fmla="*/ 857250 w 2125980"/>
                    <a:gd name="connsiteY1" fmla="*/ 0 h 2286000"/>
                    <a:gd name="connsiteX2" fmla="*/ 2125980 w 2125980"/>
                    <a:gd name="connsiteY2" fmla="*/ 2000250 h 2286000"/>
                    <a:gd name="connsiteX3" fmla="*/ 1714500 w 2125980"/>
                    <a:gd name="connsiteY3" fmla="*/ 1840230 h 2286000"/>
                    <a:gd name="connsiteX4" fmla="*/ 1851660 w 2125980"/>
                    <a:gd name="connsiteY4" fmla="*/ 2194560 h 2286000"/>
                    <a:gd name="connsiteX5" fmla="*/ 971550 w 2125980"/>
                    <a:gd name="connsiteY5" fmla="*/ 2011680 h 2286000"/>
                    <a:gd name="connsiteX6" fmla="*/ 582930 w 2125980"/>
                    <a:gd name="connsiteY6" fmla="*/ 2286000 h 2286000"/>
                    <a:gd name="connsiteX7" fmla="*/ 331470 w 2125980"/>
                    <a:gd name="connsiteY7" fmla="*/ 1943100 h 2286000"/>
                    <a:gd name="connsiteX8" fmla="*/ 34290 w 2125980"/>
                    <a:gd name="connsiteY8" fmla="*/ 2171700 h 2286000"/>
                    <a:gd name="connsiteX9" fmla="*/ 0 w 2125980"/>
                    <a:gd name="connsiteY9" fmla="*/ 1817370 h 2286000"/>
                    <a:gd name="connsiteX0" fmla="*/ 0 w 2125980"/>
                    <a:gd name="connsiteY0" fmla="*/ 1817832 h 2286462"/>
                    <a:gd name="connsiteX1" fmla="*/ 857250 w 2125980"/>
                    <a:gd name="connsiteY1" fmla="*/ 462 h 2286462"/>
                    <a:gd name="connsiteX2" fmla="*/ 2125980 w 2125980"/>
                    <a:gd name="connsiteY2" fmla="*/ 2000712 h 2286462"/>
                    <a:gd name="connsiteX3" fmla="*/ 1714500 w 2125980"/>
                    <a:gd name="connsiteY3" fmla="*/ 1840692 h 2286462"/>
                    <a:gd name="connsiteX4" fmla="*/ 1851660 w 2125980"/>
                    <a:gd name="connsiteY4" fmla="*/ 2195022 h 2286462"/>
                    <a:gd name="connsiteX5" fmla="*/ 971550 w 2125980"/>
                    <a:gd name="connsiteY5" fmla="*/ 2012142 h 2286462"/>
                    <a:gd name="connsiteX6" fmla="*/ 582930 w 2125980"/>
                    <a:gd name="connsiteY6" fmla="*/ 2286462 h 2286462"/>
                    <a:gd name="connsiteX7" fmla="*/ 331470 w 2125980"/>
                    <a:gd name="connsiteY7" fmla="*/ 1943562 h 2286462"/>
                    <a:gd name="connsiteX8" fmla="*/ 34290 w 2125980"/>
                    <a:gd name="connsiteY8" fmla="*/ 2172162 h 2286462"/>
                    <a:gd name="connsiteX9" fmla="*/ 0 w 2125980"/>
                    <a:gd name="connsiteY9" fmla="*/ 1817832 h 2286462"/>
                    <a:gd name="connsiteX0" fmla="*/ 0 w 2125980"/>
                    <a:gd name="connsiteY0" fmla="*/ 1817832 h 2286462"/>
                    <a:gd name="connsiteX1" fmla="*/ 857250 w 2125980"/>
                    <a:gd name="connsiteY1" fmla="*/ 462 h 2286462"/>
                    <a:gd name="connsiteX2" fmla="*/ 2125980 w 2125980"/>
                    <a:gd name="connsiteY2" fmla="*/ 2000712 h 2286462"/>
                    <a:gd name="connsiteX3" fmla="*/ 1714500 w 2125980"/>
                    <a:gd name="connsiteY3" fmla="*/ 1840692 h 2286462"/>
                    <a:gd name="connsiteX4" fmla="*/ 1851660 w 2125980"/>
                    <a:gd name="connsiteY4" fmla="*/ 2195022 h 2286462"/>
                    <a:gd name="connsiteX5" fmla="*/ 971550 w 2125980"/>
                    <a:gd name="connsiteY5" fmla="*/ 2012142 h 2286462"/>
                    <a:gd name="connsiteX6" fmla="*/ 582930 w 2125980"/>
                    <a:gd name="connsiteY6" fmla="*/ 2286462 h 2286462"/>
                    <a:gd name="connsiteX7" fmla="*/ 331470 w 2125980"/>
                    <a:gd name="connsiteY7" fmla="*/ 1943562 h 2286462"/>
                    <a:gd name="connsiteX8" fmla="*/ 34290 w 2125980"/>
                    <a:gd name="connsiteY8" fmla="*/ 2172162 h 2286462"/>
                    <a:gd name="connsiteX9" fmla="*/ 0 w 2125980"/>
                    <a:gd name="connsiteY9" fmla="*/ 1817832 h 2286462"/>
                    <a:gd name="connsiteX0" fmla="*/ 0 w 2125980"/>
                    <a:gd name="connsiteY0" fmla="*/ 1817832 h 2286462"/>
                    <a:gd name="connsiteX1" fmla="*/ 857250 w 2125980"/>
                    <a:gd name="connsiteY1" fmla="*/ 462 h 2286462"/>
                    <a:gd name="connsiteX2" fmla="*/ 2125980 w 2125980"/>
                    <a:gd name="connsiteY2" fmla="*/ 2000712 h 2286462"/>
                    <a:gd name="connsiteX3" fmla="*/ 1714500 w 2125980"/>
                    <a:gd name="connsiteY3" fmla="*/ 1840692 h 2286462"/>
                    <a:gd name="connsiteX4" fmla="*/ 1851660 w 2125980"/>
                    <a:gd name="connsiteY4" fmla="*/ 2195022 h 2286462"/>
                    <a:gd name="connsiteX5" fmla="*/ 971550 w 2125980"/>
                    <a:gd name="connsiteY5" fmla="*/ 2012142 h 2286462"/>
                    <a:gd name="connsiteX6" fmla="*/ 582930 w 2125980"/>
                    <a:gd name="connsiteY6" fmla="*/ 2286462 h 2286462"/>
                    <a:gd name="connsiteX7" fmla="*/ 331470 w 2125980"/>
                    <a:gd name="connsiteY7" fmla="*/ 1943562 h 2286462"/>
                    <a:gd name="connsiteX8" fmla="*/ 34290 w 2125980"/>
                    <a:gd name="connsiteY8" fmla="*/ 2172162 h 2286462"/>
                    <a:gd name="connsiteX9" fmla="*/ 0 w 2125980"/>
                    <a:gd name="connsiteY9" fmla="*/ 1817832 h 2286462"/>
                    <a:gd name="connsiteX0" fmla="*/ 0 w 2125980"/>
                    <a:gd name="connsiteY0" fmla="*/ 1817832 h 2286738"/>
                    <a:gd name="connsiteX1" fmla="*/ 857250 w 2125980"/>
                    <a:gd name="connsiteY1" fmla="*/ 462 h 2286738"/>
                    <a:gd name="connsiteX2" fmla="*/ 2125980 w 2125980"/>
                    <a:gd name="connsiteY2" fmla="*/ 2000712 h 2286738"/>
                    <a:gd name="connsiteX3" fmla="*/ 1714500 w 2125980"/>
                    <a:gd name="connsiteY3" fmla="*/ 1840692 h 2286738"/>
                    <a:gd name="connsiteX4" fmla="*/ 1851660 w 2125980"/>
                    <a:gd name="connsiteY4" fmla="*/ 2195022 h 2286738"/>
                    <a:gd name="connsiteX5" fmla="*/ 971550 w 2125980"/>
                    <a:gd name="connsiteY5" fmla="*/ 2012142 h 2286738"/>
                    <a:gd name="connsiteX6" fmla="*/ 582930 w 2125980"/>
                    <a:gd name="connsiteY6" fmla="*/ 2286462 h 2286738"/>
                    <a:gd name="connsiteX7" fmla="*/ 331470 w 2125980"/>
                    <a:gd name="connsiteY7" fmla="*/ 1943562 h 2286738"/>
                    <a:gd name="connsiteX8" fmla="*/ 34290 w 2125980"/>
                    <a:gd name="connsiteY8" fmla="*/ 2172162 h 2286738"/>
                    <a:gd name="connsiteX9" fmla="*/ 0 w 2125980"/>
                    <a:gd name="connsiteY9" fmla="*/ 1817832 h 2286738"/>
                    <a:gd name="connsiteX0" fmla="*/ 0 w 2125980"/>
                    <a:gd name="connsiteY0" fmla="*/ 1817832 h 2286738"/>
                    <a:gd name="connsiteX1" fmla="*/ 857250 w 2125980"/>
                    <a:gd name="connsiteY1" fmla="*/ 462 h 2286738"/>
                    <a:gd name="connsiteX2" fmla="*/ 2125980 w 2125980"/>
                    <a:gd name="connsiteY2" fmla="*/ 2000712 h 2286738"/>
                    <a:gd name="connsiteX3" fmla="*/ 1714500 w 2125980"/>
                    <a:gd name="connsiteY3" fmla="*/ 1840692 h 2286738"/>
                    <a:gd name="connsiteX4" fmla="*/ 1851660 w 2125980"/>
                    <a:gd name="connsiteY4" fmla="*/ 2195022 h 2286738"/>
                    <a:gd name="connsiteX5" fmla="*/ 971550 w 2125980"/>
                    <a:gd name="connsiteY5" fmla="*/ 2012142 h 2286738"/>
                    <a:gd name="connsiteX6" fmla="*/ 582930 w 2125980"/>
                    <a:gd name="connsiteY6" fmla="*/ 2286462 h 2286738"/>
                    <a:gd name="connsiteX7" fmla="*/ 331470 w 2125980"/>
                    <a:gd name="connsiteY7" fmla="*/ 1943562 h 2286738"/>
                    <a:gd name="connsiteX8" fmla="*/ 34290 w 2125980"/>
                    <a:gd name="connsiteY8" fmla="*/ 2172162 h 2286738"/>
                    <a:gd name="connsiteX9" fmla="*/ 0 w 2125980"/>
                    <a:gd name="connsiteY9" fmla="*/ 1817832 h 2286738"/>
                    <a:gd name="connsiteX0" fmla="*/ 187 w 2126167"/>
                    <a:gd name="connsiteY0" fmla="*/ 1817769 h 2286675"/>
                    <a:gd name="connsiteX1" fmla="*/ 857437 w 2126167"/>
                    <a:gd name="connsiteY1" fmla="*/ 399 h 2286675"/>
                    <a:gd name="connsiteX2" fmla="*/ 2126167 w 2126167"/>
                    <a:gd name="connsiteY2" fmla="*/ 2000649 h 2286675"/>
                    <a:gd name="connsiteX3" fmla="*/ 1714687 w 2126167"/>
                    <a:gd name="connsiteY3" fmla="*/ 1840629 h 2286675"/>
                    <a:gd name="connsiteX4" fmla="*/ 1851847 w 2126167"/>
                    <a:gd name="connsiteY4" fmla="*/ 2194959 h 2286675"/>
                    <a:gd name="connsiteX5" fmla="*/ 971737 w 2126167"/>
                    <a:gd name="connsiteY5" fmla="*/ 2012079 h 2286675"/>
                    <a:gd name="connsiteX6" fmla="*/ 583117 w 2126167"/>
                    <a:gd name="connsiteY6" fmla="*/ 2286399 h 2286675"/>
                    <a:gd name="connsiteX7" fmla="*/ 331657 w 2126167"/>
                    <a:gd name="connsiteY7" fmla="*/ 1943499 h 2286675"/>
                    <a:gd name="connsiteX8" fmla="*/ 34477 w 2126167"/>
                    <a:gd name="connsiteY8" fmla="*/ 2172099 h 2286675"/>
                    <a:gd name="connsiteX9" fmla="*/ 187 w 2126167"/>
                    <a:gd name="connsiteY9" fmla="*/ 1817769 h 2286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126167" h="2286675">
                      <a:moveTo>
                        <a:pt x="187" y="1817769"/>
                      </a:moveTo>
                      <a:cubicBezTo>
                        <a:pt x="-11243" y="1699659"/>
                        <a:pt x="503107" y="-30081"/>
                        <a:pt x="857437" y="399"/>
                      </a:cubicBezTo>
                      <a:cubicBezTo>
                        <a:pt x="1211767" y="30879"/>
                        <a:pt x="1983292" y="1693944"/>
                        <a:pt x="2126167" y="2000649"/>
                      </a:cubicBezTo>
                      <a:lnTo>
                        <a:pt x="1714687" y="1840629"/>
                      </a:lnTo>
                      <a:cubicBezTo>
                        <a:pt x="1668967" y="1873014"/>
                        <a:pt x="2145217" y="2255919"/>
                        <a:pt x="1851847" y="2194959"/>
                      </a:cubicBezTo>
                      <a:lnTo>
                        <a:pt x="971737" y="2012079"/>
                      </a:lnTo>
                      <a:cubicBezTo>
                        <a:pt x="678367" y="1951119"/>
                        <a:pt x="689797" y="2297829"/>
                        <a:pt x="583117" y="2286399"/>
                      </a:cubicBezTo>
                      <a:lnTo>
                        <a:pt x="331657" y="1943499"/>
                      </a:lnTo>
                      <a:cubicBezTo>
                        <a:pt x="247837" y="1829199"/>
                        <a:pt x="89722" y="2193054"/>
                        <a:pt x="34477" y="2172099"/>
                      </a:cubicBezTo>
                      <a:lnTo>
                        <a:pt x="187" y="1817769"/>
                      </a:lnTo>
                      <a:close/>
                    </a:path>
                  </a:pathLst>
                </a:custGeom>
                <a:solidFill>
                  <a:srgbClr val="6DC27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64" name="Group 63">
                  <a:extLst>
                    <a:ext uri="{FF2B5EF4-FFF2-40B4-BE49-F238E27FC236}">
                      <a16:creationId xmlns:a16="http://schemas.microsoft.com/office/drawing/2014/main" id="{F06B5769-F6D4-488A-8D82-44EE08CC7E1E}"/>
                    </a:ext>
                  </a:extLst>
                </p:cNvPr>
                <p:cNvGrpSpPr/>
                <p:nvPr/>
              </p:nvGrpSpPr>
              <p:grpSpPr>
                <a:xfrm>
                  <a:off x="9729315" y="2665566"/>
                  <a:ext cx="390541" cy="1007191"/>
                  <a:chOff x="554470" y="3450493"/>
                  <a:chExt cx="454480" cy="2203707"/>
                </a:xfrm>
              </p:grpSpPr>
              <p:sp>
                <p:nvSpPr>
                  <p:cNvPr id="65" name="Rectangle: Rounded Corners 64">
                    <a:extLst>
                      <a:ext uri="{FF2B5EF4-FFF2-40B4-BE49-F238E27FC236}">
                        <a16:creationId xmlns:a16="http://schemas.microsoft.com/office/drawing/2014/main" id="{0F9038C6-AAF7-46CB-AAB2-0FC30D0FAD84}"/>
                      </a:ext>
                    </a:extLst>
                  </p:cNvPr>
                  <p:cNvSpPr/>
                  <p:nvPr/>
                </p:nvSpPr>
                <p:spPr>
                  <a:xfrm>
                    <a:off x="722850" y="4826934"/>
                    <a:ext cx="98672" cy="827266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A9866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66" name="Group 65">
                    <a:extLst>
                      <a:ext uri="{FF2B5EF4-FFF2-40B4-BE49-F238E27FC236}">
                        <a16:creationId xmlns:a16="http://schemas.microsoft.com/office/drawing/2014/main" id="{3DBE6F96-A941-44A2-9EF3-12138174E583}"/>
                      </a:ext>
                    </a:extLst>
                  </p:cNvPr>
                  <p:cNvGrpSpPr/>
                  <p:nvPr/>
                </p:nvGrpSpPr>
                <p:grpSpPr>
                  <a:xfrm>
                    <a:off x="554471" y="4116338"/>
                    <a:ext cx="435431" cy="1104691"/>
                    <a:chOff x="554471" y="4116338"/>
                    <a:chExt cx="435431" cy="1104691"/>
                  </a:xfrm>
                </p:grpSpPr>
                <p:sp>
                  <p:nvSpPr>
                    <p:cNvPr id="75" name="Rectangle: Rounded Corners 74">
                      <a:extLst>
                        <a:ext uri="{FF2B5EF4-FFF2-40B4-BE49-F238E27FC236}">
                          <a16:creationId xmlns:a16="http://schemas.microsoft.com/office/drawing/2014/main" id="{C96FA636-DDBC-4313-A16C-7A1C1F2C0BD3}"/>
                        </a:ext>
                      </a:extLst>
                    </p:cNvPr>
                    <p:cNvSpPr/>
                    <p:nvPr/>
                  </p:nvSpPr>
                  <p:spPr>
                    <a:xfrm rot="875166">
                      <a:off x="554471" y="4116338"/>
                      <a:ext cx="217715" cy="1094921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rgbClr val="3E754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6" name="Rectangle: Rounded Corners 75">
                      <a:extLst>
                        <a:ext uri="{FF2B5EF4-FFF2-40B4-BE49-F238E27FC236}">
                          <a16:creationId xmlns:a16="http://schemas.microsoft.com/office/drawing/2014/main" id="{176B62F2-EE74-4341-A9F9-6B9C158EF8F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3329" y="4126108"/>
                      <a:ext cx="217715" cy="1094921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rgbClr val="3E754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7" name="Rectangle: Rounded Corners 76">
                      <a:extLst>
                        <a:ext uri="{FF2B5EF4-FFF2-40B4-BE49-F238E27FC236}">
                          <a16:creationId xmlns:a16="http://schemas.microsoft.com/office/drawing/2014/main" id="{0F6E8FB5-1511-47CD-828E-81C9F661D32D}"/>
                        </a:ext>
                      </a:extLst>
                    </p:cNvPr>
                    <p:cNvSpPr/>
                    <p:nvPr/>
                  </p:nvSpPr>
                  <p:spPr>
                    <a:xfrm rot="20812629">
                      <a:off x="772187" y="4126107"/>
                      <a:ext cx="217715" cy="1094921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rgbClr val="3E754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67" name="Group 66">
                    <a:extLst>
                      <a:ext uri="{FF2B5EF4-FFF2-40B4-BE49-F238E27FC236}">
                        <a16:creationId xmlns:a16="http://schemas.microsoft.com/office/drawing/2014/main" id="{9B1105CC-D264-4E00-99F4-64965439661B}"/>
                      </a:ext>
                    </a:extLst>
                  </p:cNvPr>
                  <p:cNvGrpSpPr/>
                  <p:nvPr/>
                </p:nvGrpSpPr>
                <p:grpSpPr>
                  <a:xfrm>
                    <a:off x="554470" y="3722243"/>
                    <a:ext cx="435431" cy="1104691"/>
                    <a:chOff x="554471" y="4116338"/>
                    <a:chExt cx="435431" cy="1104691"/>
                  </a:xfrm>
                  <a:solidFill>
                    <a:srgbClr val="5EA05B"/>
                  </a:solidFill>
                </p:grpSpPr>
                <p:sp>
                  <p:nvSpPr>
                    <p:cNvPr id="72" name="Rectangle: Rounded Corners 71">
                      <a:extLst>
                        <a:ext uri="{FF2B5EF4-FFF2-40B4-BE49-F238E27FC236}">
                          <a16:creationId xmlns:a16="http://schemas.microsoft.com/office/drawing/2014/main" id="{422C2E32-4460-497D-8228-7B51F675E00E}"/>
                        </a:ext>
                      </a:extLst>
                    </p:cNvPr>
                    <p:cNvSpPr/>
                    <p:nvPr/>
                  </p:nvSpPr>
                  <p:spPr>
                    <a:xfrm rot="875166">
                      <a:off x="554471" y="4116338"/>
                      <a:ext cx="217715" cy="1094921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3" name="Rectangle: Rounded Corners 72">
                      <a:extLst>
                        <a:ext uri="{FF2B5EF4-FFF2-40B4-BE49-F238E27FC236}">
                          <a16:creationId xmlns:a16="http://schemas.microsoft.com/office/drawing/2014/main" id="{CB4D47D8-DCA3-4AB9-ADB5-8657B909EA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3329" y="4126108"/>
                      <a:ext cx="217715" cy="1094921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4" name="Rectangle: Rounded Corners 73">
                      <a:extLst>
                        <a:ext uri="{FF2B5EF4-FFF2-40B4-BE49-F238E27FC236}">
                          <a16:creationId xmlns:a16="http://schemas.microsoft.com/office/drawing/2014/main" id="{E1F1E35C-D991-4EE7-9063-1D66D02A4F99}"/>
                        </a:ext>
                      </a:extLst>
                    </p:cNvPr>
                    <p:cNvSpPr/>
                    <p:nvPr/>
                  </p:nvSpPr>
                  <p:spPr>
                    <a:xfrm rot="20812629">
                      <a:off x="772187" y="4126107"/>
                      <a:ext cx="217715" cy="1094921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68" name="Group 67">
                    <a:extLst>
                      <a:ext uri="{FF2B5EF4-FFF2-40B4-BE49-F238E27FC236}">
                        <a16:creationId xmlns:a16="http://schemas.microsoft.com/office/drawing/2014/main" id="{B195AA94-803D-4170-8EB5-F991CCB1D4C5}"/>
                      </a:ext>
                    </a:extLst>
                  </p:cNvPr>
                  <p:cNvGrpSpPr/>
                  <p:nvPr/>
                </p:nvGrpSpPr>
                <p:grpSpPr>
                  <a:xfrm>
                    <a:off x="573519" y="3450493"/>
                    <a:ext cx="435431" cy="1104691"/>
                    <a:chOff x="554471" y="4116338"/>
                    <a:chExt cx="435431" cy="1104691"/>
                  </a:xfrm>
                  <a:solidFill>
                    <a:srgbClr val="7EC172"/>
                  </a:solidFill>
                </p:grpSpPr>
                <p:sp>
                  <p:nvSpPr>
                    <p:cNvPr id="69" name="Rectangle: Rounded Corners 68">
                      <a:extLst>
                        <a:ext uri="{FF2B5EF4-FFF2-40B4-BE49-F238E27FC236}">
                          <a16:creationId xmlns:a16="http://schemas.microsoft.com/office/drawing/2014/main" id="{287598EF-42CE-46F0-8387-779E57D58D42}"/>
                        </a:ext>
                      </a:extLst>
                    </p:cNvPr>
                    <p:cNvSpPr/>
                    <p:nvPr/>
                  </p:nvSpPr>
                  <p:spPr>
                    <a:xfrm rot="875166">
                      <a:off x="554471" y="4116338"/>
                      <a:ext cx="217715" cy="1094921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0" name="Rectangle: Rounded Corners 69">
                      <a:extLst>
                        <a:ext uri="{FF2B5EF4-FFF2-40B4-BE49-F238E27FC236}">
                          <a16:creationId xmlns:a16="http://schemas.microsoft.com/office/drawing/2014/main" id="{60502832-B60C-417F-A99D-A7B0E4422A9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3329" y="4126108"/>
                      <a:ext cx="217715" cy="1094921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1" name="Rectangle: Rounded Corners 70">
                      <a:extLst>
                        <a:ext uri="{FF2B5EF4-FFF2-40B4-BE49-F238E27FC236}">
                          <a16:creationId xmlns:a16="http://schemas.microsoft.com/office/drawing/2014/main" id="{B00ED4AA-2D52-4C9D-8D57-4ADE316046E3}"/>
                        </a:ext>
                      </a:extLst>
                    </p:cNvPr>
                    <p:cNvSpPr/>
                    <p:nvPr/>
                  </p:nvSpPr>
                  <p:spPr>
                    <a:xfrm rot="20812629">
                      <a:off x="772187" y="4126107"/>
                      <a:ext cx="217715" cy="1094921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sp>
            <p:nvSpPr>
              <p:cNvPr id="184" name="Oval 183">
                <a:extLst>
                  <a:ext uri="{FF2B5EF4-FFF2-40B4-BE49-F238E27FC236}">
                    <a16:creationId xmlns:a16="http://schemas.microsoft.com/office/drawing/2014/main" id="{91E95774-674E-4BB2-8E65-F90574845C18}"/>
                  </a:ext>
                </a:extLst>
              </p:cNvPr>
              <p:cNvSpPr/>
              <p:nvPr/>
            </p:nvSpPr>
            <p:spPr>
              <a:xfrm>
                <a:off x="10254272" y="1834127"/>
                <a:ext cx="343130" cy="343130"/>
              </a:xfrm>
              <a:prstGeom prst="ellipse">
                <a:avLst/>
              </a:prstGeom>
              <a:solidFill>
                <a:srgbClr val="ACDE7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03" name="Rectangle: Rounded Corners 194">
              <a:extLst>
                <a:ext uri="{FF2B5EF4-FFF2-40B4-BE49-F238E27FC236}">
                  <a16:creationId xmlns:a16="http://schemas.microsoft.com/office/drawing/2014/main" id="{594133BF-BB15-4B63-96D1-158275138735}"/>
                </a:ext>
              </a:extLst>
            </p:cNvPr>
            <p:cNvSpPr/>
            <p:nvPr/>
          </p:nvSpPr>
          <p:spPr>
            <a:xfrm rot="14395559" flipV="1">
              <a:off x="8840968" y="6252647"/>
              <a:ext cx="621246" cy="165019"/>
            </a:xfrm>
            <a:custGeom>
              <a:avLst/>
              <a:gdLst>
                <a:gd name="connsiteX0" fmla="*/ 0 w 526116"/>
                <a:gd name="connsiteY0" fmla="*/ 69467 h 138933"/>
                <a:gd name="connsiteX1" fmla="*/ 69467 w 526116"/>
                <a:gd name="connsiteY1" fmla="*/ 0 h 138933"/>
                <a:gd name="connsiteX2" fmla="*/ 456650 w 526116"/>
                <a:gd name="connsiteY2" fmla="*/ 0 h 138933"/>
                <a:gd name="connsiteX3" fmla="*/ 526117 w 526116"/>
                <a:gd name="connsiteY3" fmla="*/ 69467 h 138933"/>
                <a:gd name="connsiteX4" fmla="*/ 526116 w 526116"/>
                <a:gd name="connsiteY4" fmla="*/ 69467 h 138933"/>
                <a:gd name="connsiteX5" fmla="*/ 456649 w 526116"/>
                <a:gd name="connsiteY5" fmla="*/ 138934 h 138933"/>
                <a:gd name="connsiteX6" fmla="*/ 69467 w 526116"/>
                <a:gd name="connsiteY6" fmla="*/ 138933 h 138933"/>
                <a:gd name="connsiteX7" fmla="*/ 0 w 526116"/>
                <a:gd name="connsiteY7" fmla="*/ 69466 h 138933"/>
                <a:gd name="connsiteX8" fmla="*/ 0 w 526116"/>
                <a:gd name="connsiteY8" fmla="*/ 69467 h 138933"/>
                <a:gd name="connsiteX0" fmla="*/ 0 w 526117"/>
                <a:gd name="connsiteY0" fmla="*/ 83225 h 152692"/>
                <a:gd name="connsiteX1" fmla="*/ 69467 w 526117"/>
                <a:gd name="connsiteY1" fmla="*/ 13758 h 152692"/>
                <a:gd name="connsiteX2" fmla="*/ 456650 w 526117"/>
                <a:gd name="connsiteY2" fmla="*/ 13758 h 152692"/>
                <a:gd name="connsiteX3" fmla="*/ 526117 w 526117"/>
                <a:gd name="connsiteY3" fmla="*/ 83225 h 152692"/>
                <a:gd name="connsiteX4" fmla="*/ 526116 w 526117"/>
                <a:gd name="connsiteY4" fmla="*/ 83225 h 152692"/>
                <a:gd name="connsiteX5" fmla="*/ 456649 w 526117"/>
                <a:gd name="connsiteY5" fmla="*/ 152692 h 152692"/>
                <a:gd name="connsiteX6" fmla="*/ 69467 w 526117"/>
                <a:gd name="connsiteY6" fmla="*/ 152691 h 152692"/>
                <a:gd name="connsiteX7" fmla="*/ 0 w 526117"/>
                <a:gd name="connsiteY7" fmla="*/ 83224 h 152692"/>
                <a:gd name="connsiteX8" fmla="*/ 0 w 526117"/>
                <a:gd name="connsiteY8" fmla="*/ 83225 h 152692"/>
                <a:gd name="connsiteX0" fmla="*/ 0 w 526117"/>
                <a:gd name="connsiteY0" fmla="*/ 91800 h 161267"/>
                <a:gd name="connsiteX1" fmla="*/ 69467 w 526117"/>
                <a:gd name="connsiteY1" fmla="*/ 22333 h 161267"/>
                <a:gd name="connsiteX2" fmla="*/ 456650 w 526117"/>
                <a:gd name="connsiteY2" fmla="*/ 22333 h 161267"/>
                <a:gd name="connsiteX3" fmla="*/ 526117 w 526117"/>
                <a:gd name="connsiteY3" fmla="*/ 91800 h 161267"/>
                <a:gd name="connsiteX4" fmla="*/ 526116 w 526117"/>
                <a:gd name="connsiteY4" fmla="*/ 91800 h 161267"/>
                <a:gd name="connsiteX5" fmla="*/ 456649 w 526117"/>
                <a:gd name="connsiteY5" fmla="*/ 161267 h 161267"/>
                <a:gd name="connsiteX6" fmla="*/ 69467 w 526117"/>
                <a:gd name="connsiteY6" fmla="*/ 161266 h 161267"/>
                <a:gd name="connsiteX7" fmla="*/ 0 w 526117"/>
                <a:gd name="connsiteY7" fmla="*/ 91799 h 161267"/>
                <a:gd name="connsiteX8" fmla="*/ 0 w 526117"/>
                <a:gd name="connsiteY8" fmla="*/ 91800 h 161267"/>
                <a:gd name="connsiteX0" fmla="*/ 0 w 526117"/>
                <a:gd name="connsiteY0" fmla="*/ 95552 h 165019"/>
                <a:gd name="connsiteX1" fmla="*/ 69467 w 526117"/>
                <a:gd name="connsiteY1" fmla="*/ 26085 h 165019"/>
                <a:gd name="connsiteX2" fmla="*/ 456650 w 526117"/>
                <a:gd name="connsiteY2" fmla="*/ 26085 h 165019"/>
                <a:gd name="connsiteX3" fmla="*/ 526117 w 526117"/>
                <a:gd name="connsiteY3" fmla="*/ 95552 h 165019"/>
                <a:gd name="connsiteX4" fmla="*/ 526116 w 526117"/>
                <a:gd name="connsiteY4" fmla="*/ 95552 h 165019"/>
                <a:gd name="connsiteX5" fmla="*/ 456649 w 526117"/>
                <a:gd name="connsiteY5" fmla="*/ 165019 h 165019"/>
                <a:gd name="connsiteX6" fmla="*/ 69467 w 526117"/>
                <a:gd name="connsiteY6" fmla="*/ 165018 h 165019"/>
                <a:gd name="connsiteX7" fmla="*/ 0 w 526117"/>
                <a:gd name="connsiteY7" fmla="*/ 95551 h 165019"/>
                <a:gd name="connsiteX8" fmla="*/ 0 w 526117"/>
                <a:gd name="connsiteY8" fmla="*/ 95552 h 165019"/>
                <a:gd name="connsiteX0" fmla="*/ 0 w 526117"/>
                <a:gd name="connsiteY0" fmla="*/ 95552 h 165019"/>
                <a:gd name="connsiteX1" fmla="*/ 69467 w 526117"/>
                <a:gd name="connsiteY1" fmla="*/ 26085 h 165019"/>
                <a:gd name="connsiteX2" fmla="*/ 456650 w 526117"/>
                <a:gd name="connsiteY2" fmla="*/ 26085 h 165019"/>
                <a:gd name="connsiteX3" fmla="*/ 526117 w 526117"/>
                <a:gd name="connsiteY3" fmla="*/ 95552 h 165019"/>
                <a:gd name="connsiteX4" fmla="*/ 526116 w 526117"/>
                <a:gd name="connsiteY4" fmla="*/ 95552 h 165019"/>
                <a:gd name="connsiteX5" fmla="*/ 456649 w 526117"/>
                <a:gd name="connsiteY5" fmla="*/ 165019 h 165019"/>
                <a:gd name="connsiteX6" fmla="*/ 69467 w 526117"/>
                <a:gd name="connsiteY6" fmla="*/ 165018 h 165019"/>
                <a:gd name="connsiteX7" fmla="*/ 0 w 526117"/>
                <a:gd name="connsiteY7" fmla="*/ 95551 h 165019"/>
                <a:gd name="connsiteX8" fmla="*/ 0 w 526117"/>
                <a:gd name="connsiteY8" fmla="*/ 95552 h 165019"/>
                <a:gd name="connsiteX0" fmla="*/ 0 w 526117"/>
                <a:gd name="connsiteY0" fmla="*/ 95552 h 165019"/>
                <a:gd name="connsiteX1" fmla="*/ 69467 w 526117"/>
                <a:gd name="connsiteY1" fmla="*/ 26085 h 165019"/>
                <a:gd name="connsiteX2" fmla="*/ 456650 w 526117"/>
                <a:gd name="connsiteY2" fmla="*/ 26085 h 165019"/>
                <a:gd name="connsiteX3" fmla="*/ 526117 w 526117"/>
                <a:gd name="connsiteY3" fmla="*/ 95552 h 165019"/>
                <a:gd name="connsiteX4" fmla="*/ 526116 w 526117"/>
                <a:gd name="connsiteY4" fmla="*/ 95552 h 165019"/>
                <a:gd name="connsiteX5" fmla="*/ 456649 w 526117"/>
                <a:gd name="connsiteY5" fmla="*/ 165019 h 165019"/>
                <a:gd name="connsiteX6" fmla="*/ 69467 w 526117"/>
                <a:gd name="connsiteY6" fmla="*/ 165018 h 165019"/>
                <a:gd name="connsiteX7" fmla="*/ 0 w 526117"/>
                <a:gd name="connsiteY7" fmla="*/ 95551 h 165019"/>
                <a:gd name="connsiteX8" fmla="*/ 0 w 526117"/>
                <a:gd name="connsiteY8" fmla="*/ 95552 h 165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26117" h="165019">
                  <a:moveTo>
                    <a:pt x="0" y="95552"/>
                  </a:moveTo>
                  <a:cubicBezTo>
                    <a:pt x="0" y="57186"/>
                    <a:pt x="31101" y="26085"/>
                    <a:pt x="69467" y="26085"/>
                  </a:cubicBezTo>
                  <a:cubicBezTo>
                    <a:pt x="189003" y="-2490"/>
                    <a:pt x="329970" y="-14396"/>
                    <a:pt x="456650" y="26085"/>
                  </a:cubicBezTo>
                  <a:cubicBezTo>
                    <a:pt x="495016" y="26085"/>
                    <a:pt x="526117" y="57186"/>
                    <a:pt x="526117" y="95552"/>
                  </a:cubicBezTo>
                  <a:lnTo>
                    <a:pt x="526116" y="95552"/>
                  </a:lnTo>
                  <a:cubicBezTo>
                    <a:pt x="526116" y="133918"/>
                    <a:pt x="495015" y="165019"/>
                    <a:pt x="456649" y="165019"/>
                  </a:cubicBezTo>
                  <a:cubicBezTo>
                    <a:pt x="339494" y="131682"/>
                    <a:pt x="196147" y="134061"/>
                    <a:pt x="69467" y="165018"/>
                  </a:cubicBezTo>
                  <a:cubicBezTo>
                    <a:pt x="31101" y="165018"/>
                    <a:pt x="0" y="133917"/>
                    <a:pt x="0" y="95551"/>
                  </a:cubicBezTo>
                  <a:lnTo>
                    <a:pt x="0" y="955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4" name="Rectangle: Rounded Corners 194">
              <a:extLst>
                <a:ext uri="{FF2B5EF4-FFF2-40B4-BE49-F238E27FC236}">
                  <a16:creationId xmlns:a16="http://schemas.microsoft.com/office/drawing/2014/main" id="{14116565-C1D5-42ED-B772-7F138C0DB1A5}"/>
                </a:ext>
              </a:extLst>
            </p:cNvPr>
            <p:cNvSpPr/>
            <p:nvPr/>
          </p:nvSpPr>
          <p:spPr>
            <a:xfrm rot="13379265" flipV="1">
              <a:off x="8417138" y="5706475"/>
              <a:ext cx="621246" cy="165019"/>
            </a:xfrm>
            <a:custGeom>
              <a:avLst/>
              <a:gdLst>
                <a:gd name="connsiteX0" fmla="*/ 0 w 526116"/>
                <a:gd name="connsiteY0" fmla="*/ 69467 h 138933"/>
                <a:gd name="connsiteX1" fmla="*/ 69467 w 526116"/>
                <a:gd name="connsiteY1" fmla="*/ 0 h 138933"/>
                <a:gd name="connsiteX2" fmla="*/ 456650 w 526116"/>
                <a:gd name="connsiteY2" fmla="*/ 0 h 138933"/>
                <a:gd name="connsiteX3" fmla="*/ 526117 w 526116"/>
                <a:gd name="connsiteY3" fmla="*/ 69467 h 138933"/>
                <a:gd name="connsiteX4" fmla="*/ 526116 w 526116"/>
                <a:gd name="connsiteY4" fmla="*/ 69467 h 138933"/>
                <a:gd name="connsiteX5" fmla="*/ 456649 w 526116"/>
                <a:gd name="connsiteY5" fmla="*/ 138934 h 138933"/>
                <a:gd name="connsiteX6" fmla="*/ 69467 w 526116"/>
                <a:gd name="connsiteY6" fmla="*/ 138933 h 138933"/>
                <a:gd name="connsiteX7" fmla="*/ 0 w 526116"/>
                <a:gd name="connsiteY7" fmla="*/ 69466 h 138933"/>
                <a:gd name="connsiteX8" fmla="*/ 0 w 526116"/>
                <a:gd name="connsiteY8" fmla="*/ 69467 h 138933"/>
                <a:gd name="connsiteX0" fmla="*/ 0 w 526117"/>
                <a:gd name="connsiteY0" fmla="*/ 83225 h 152692"/>
                <a:gd name="connsiteX1" fmla="*/ 69467 w 526117"/>
                <a:gd name="connsiteY1" fmla="*/ 13758 h 152692"/>
                <a:gd name="connsiteX2" fmla="*/ 456650 w 526117"/>
                <a:gd name="connsiteY2" fmla="*/ 13758 h 152692"/>
                <a:gd name="connsiteX3" fmla="*/ 526117 w 526117"/>
                <a:gd name="connsiteY3" fmla="*/ 83225 h 152692"/>
                <a:gd name="connsiteX4" fmla="*/ 526116 w 526117"/>
                <a:gd name="connsiteY4" fmla="*/ 83225 h 152692"/>
                <a:gd name="connsiteX5" fmla="*/ 456649 w 526117"/>
                <a:gd name="connsiteY5" fmla="*/ 152692 h 152692"/>
                <a:gd name="connsiteX6" fmla="*/ 69467 w 526117"/>
                <a:gd name="connsiteY6" fmla="*/ 152691 h 152692"/>
                <a:gd name="connsiteX7" fmla="*/ 0 w 526117"/>
                <a:gd name="connsiteY7" fmla="*/ 83224 h 152692"/>
                <a:gd name="connsiteX8" fmla="*/ 0 w 526117"/>
                <a:gd name="connsiteY8" fmla="*/ 83225 h 152692"/>
                <a:gd name="connsiteX0" fmla="*/ 0 w 526117"/>
                <a:gd name="connsiteY0" fmla="*/ 91800 h 161267"/>
                <a:gd name="connsiteX1" fmla="*/ 69467 w 526117"/>
                <a:gd name="connsiteY1" fmla="*/ 22333 h 161267"/>
                <a:gd name="connsiteX2" fmla="*/ 456650 w 526117"/>
                <a:gd name="connsiteY2" fmla="*/ 22333 h 161267"/>
                <a:gd name="connsiteX3" fmla="*/ 526117 w 526117"/>
                <a:gd name="connsiteY3" fmla="*/ 91800 h 161267"/>
                <a:gd name="connsiteX4" fmla="*/ 526116 w 526117"/>
                <a:gd name="connsiteY4" fmla="*/ 91800 h 161267"/>
                <a:gd name="connsiteX5" fmla="*/ 456649 w 526117"/>
                <a:gd name="connsiteY5" fmla="*/ 161267 h 161267"/>
                <a:gd name="connsiteX6" fmla="*/ 69467 w 526117"/>
                <a:gd name="connsiteY6" fmla="*/ 161266 h 161267"/>
                <a:gd name="connsiteX7" fmla="*/ 0 w 526117"/>
                <a:gd name="connsiteY7" fmla="*/ 91799 h 161267"/>
                <a:gd name="connsiteX8" fmla="*/ 0 w 526117"/>
                <a:gd name="connsiteY8" fmla="*/ 91800 h 161267"/>
                <a:gd name="connsiteX0" fmla="*/ 0 w 526117"/>
                <a:gd name="connsiteY0" fmla="*/ 95552 h 165019"/>
                <a:gd name="connsiteX1" fmla="*/ 69467 w 526117"/>
                <a:gd name="connsiteY1" fmla="*/ 26085 h 165019"/>
                <a:gd name="connsiteX2" fmla="*/ 456650 w 526117"/>
                <a:gd name="connsiteY2" fmla="*/ 26085 h 165019"/>
                <a:gd name="connsiteX3" fmla="*/ 526117 w 526117"/>
                <a:gd name="connsiteY3" fmla="*/ 95552 h 165019"/>
                <a:gd name="connsiteX4" fmla="*/ 526116 w 526117"/>
                <a:gd name="connsiteY4" fmla="*/ 95552 h 165019"/>
                <a:gd name="connsiteX5" fmla="*/ 456649 w 526117"/>
                <a:gd name="connsiteY5" fmla="*/ 165019 h 165019"/>
                <a:gd name="connsiteX6" fmla="*/ 69467 w 526117"/>
                <a:gd name="connsiteY6" fmla="*/ 165018 h 165019"/>
                <a:gd name="connsiteX7" fmla="*/ 0 w 526117"/>
                <a:gd name="connsiteY7" fmla="*/ 95551 h 165019"/>
                <a:gd name="connsiteX8" fmla="*/ 0 w 526117"/>
                <a:gd name="connsiteY8" fmla="*/ 95552 h 165019"/>
                <a:gd name="connsiteX0" fmla="*/ 0 w 526117"/>
                <a:gd name="connsiteY0" fmla="*/ 95552 h 165019"/>
                <a:gd name="connsiteX1" fmla="*/ 69467 w 526117"/>
                <a:gd name="connsiteY1" fmla="*/ 26085 h 165019"/>
                <a:gd name="connsiteX2" fmla="*/ 456650 w 526117"/>
                <a:gd name="connsiteY2" fmla="*/ 26085 h 165019"/>
                <a:gd name="connsiteX3" fmla="*/ 526117 w 526117"/>
                <a:gd name="connsiteY3" fmla="*/ 95552 h 165019"/>
                <a:gd name="connsiteX4" fmla="*/ 526116 w 526117"/>
                <a:gd name="connsiteY4" fmla="*/ 95552 h 165019"/>
                <a:gd name="connsiteX5" fmla="*/ 456649 w 526117"/>
                <a:gd name="connsiteY5" fmla="*/ 165019 h 165019"/>
                <a:gd name="connsiteX6" fmla="*/ 69467 w 526117"/>
                <a:gd name="connsiteY6" fmla="*/ 165018 h 165019"/>
                <a:gd name="connsiteX7" fmla="*/ 0 w 526117"/>
                <a:gd name="connsiteY7" fmla="*/ 95551 h 165019"/>
                <a:gd name="connsiteX8" fmla="*/ 0 w 526117"/>
                <a:gd name="connsiteY8" fmla="*/ 95552 h 165019"/>
                <a:gd name="connsiteX0" fmla="*/ 0 w 526117"/>
                <a:gd name="connsiteY0" fmla="*/ 95552 h 165019"/>
                <a:gd name="connsiteX1" fmla="*/ 69467 w 526117"/>
                <a:gd name="connsiteY1" fmla="*/ 26085 h 165019"/>
                <a:gd name="connsiteX2" fmla="*/ 456650 w 526117"/>
                <a:gd name="connsiteY2" fmla="*/ 26085 h 165019"/>
                <a:gd name="connsiteX3" fmla="*/ 526117 w 526117"/>
                <a:gd name="connsiteY3" fmla="*/ 95552 h 165019"/>
                <a:gd name="connsiteX4" fmla="*/ 526116 w 526117"/>
                <a:gd name="connsiteY4" fmla="*/ 95552 h 165019"/>
                <a:gd name="connsiteX5" fmla="*/ 456649 w 526117"/>
                <a:gd name="connsiteY5" fmla="*/ 165019 h 165019"/>
                <a:gd name="connsiteX6" fmla="*/ 69467 w 526117"/>
                <a:gd name="connsiteY6" fmla="*/ 165018 h 165019"/>
                <a:gd name="connsiteX7" fmla="*/ 0 w 526117"/>
                <a:gd name="connsiteY7" fmla="*/ 95551 h 165019"/>
                <a:gd name="connsiteX8" fmla="*/ 0 w 526117"/>
                <a:gd name="connsiteY8" fmla="*/ 95552 h 165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26117" h="165019">
                  <a:moveTo>
                    <a:pt x="0" y="95552"/>
                  </a:moveTo>
                  <a:cubicBezTo>
                    <a:pt x="0" y="57186"/>
                    <a:pt x="31101" y="26085"/>
                    <a:pt x="69467" y="26085"/>
                  </a:cubicBezTo>
                  <a:cubicBezTo>
                    <a:pt x="189003" y="-2490"/>
                    <a:pt x="329970" y="-14396"/>
                    <a:pt x="456650" y="26085"/>
                  </a:cubicBezTo>
                  <a:cubicBezTo>
                    <a:pt x="495016" y="26085"/>
                    <a:pt x="526117" y="57186"/>
                    <a:pt x="526117" y="95552"/>
                  </a:cubicBezTo>
                  <a:lnTo>
                    <a:pt x="526116" y="95552"/>
                  </a:lnTo>
                  <a:cubicBezTo>
                    <a:pt x="526116" y="133918"/>
                    <a:pt x="495015" y="165019"/>
                    <a:pt x="456649" y="165019"/>
                  </a:cubicBezTo>
                  <a:cubicBezTo>
                    <a:pt x="339494" y="131682"/>
                    <a:pt x="196147" y="134061"/>
                    <a:pt x="69467" y="165018"/>
                  </a:cubicBezTo>
                  <a:cubicBezTo>
                    <a:pt x="31101" y="165018"/>
                    <a:pt x="0" y="133917"/>
                    <a:pt x="0" y="95551"/>
                  </a:cubicBezTo>
                  <a:lnTo>
                    <a:pt x="0" y="955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5" name="Rectangle: Rounded Corners 194">
              <a:extLst>
                <a:ext uri="{FF2B5EF4-FFF2-40B4-BE49-F238E27FC236}">
                  <a16:creationId xmlns:a16="http://schemas.microsoft.com/office/drawing/2014/main" id="{E1D03CF6-FF06-4ABB-AF65-86DB3AD8F5B5}"/>
                </a:ext>
              </a:extLst>
            </p:cNvPr>
            <p:cNvSpPr/>
            <p:nvPr/>
          </p:nvSpPr>
          <p:spPr>
            <a:xfrm rot="10800000" flipV="1">
              <a:off x="7782094" y="5466656"/>
              <a:ext cx="621246" cy="165019"/>
            </a:xfrm>
            <a:custGeom>
              <a:avLst/>
              <a:gdLst>
                <a:gd name="connsiteX0" fmla="*/ 0 w 526116"/>
                <a:gd name="connsiteY0" fmla="*/ 69467 h 138933"/>
                <a:gd name="connsiteX1" fmla="*/ 69467 w 526116"/>
                <a:gd name="connsiteY1" fmla="*/ 0 h 138933"/>
                <a:gd name="connsiteX2" fmla="*/ 456650 w 526116"/>
                <a:gd name="connsiteY2" fmla="*/ 0 h 138933"/>
                <a:gd name="connsiteX3" fmla="*/ 526117 w 526116"/>
                <a:gd name="connsiteY3" fmla="*/ 69467 h 138933"/>
                <a:gd name="connsiteX4" fmla="*/ 526116 w 526116"/>
                <a:gd name="connsiteY4" fmla="*/ 69467 h 138933"/>
                <a:gd name="connsiteX5" fmla="*/ 456649 w 526116"/>
                <a:gd name="connsiteY5" fmla="*/ 138934 h 138933"/>
                <a:gd name="connsiteX6" fmla="*/ 69467 w 526116"/>
                <a:gd name="connsiteY6" fmla="*/ 138933 h 138933"/>
                <a:gd name="connsiteX7" fmla="*/ 0 w 526116"/>
                <a:gd name="connsiteY7" fmla="*/ 69466 h 138933"/>
                <a:gd name="connsiteX8" fmla="*/ 0 w 526116"/>
                <a:gd name="connsiteY8" fmla="*/ 69467 h 138933"/>
                <a:gd name="connsiteX0" fmla="*/ 0 w 526117"/>
                <a:gd name="connsiteY0" fmla="*/ 83225 h 152692"/>
                <a:gd name="connsiteX1" fmla="*/ 69467 w 526117"/>
                <a:gd name="connsiteY1" fmla="*/ 13758 h 152692"/>
                <a:gd name="connsiteX2" fmla="*/ 456650 w 526117"/>
                <a:gd name="connsiteY2" fmla="*/ 13758 h 152692"/>
                <a:gd name="connsiteX3" fmla="*/ 526117 w 526117"/>
                <a:gd name="connsiteY3" fmla="*/ 83225 h 152692"/>
                <a:gd name="connsiteX4" fmla="*/ 526116 w 526117"/>
                <a:gd name="connsiteY4" fmla="*/ 83225 h 152692"/>
                <a:gd name="connsiteX5" fmla="*/ 456649 w 526117"/>
                <a:gd name="connsiteY5" fmla="*/ 152692 h 152692"/>
                <a:gd name="connsiteX6" fmla="*/ 69467 w 526117"/>
                <a:gd name="connsiteY6" fmla="*/ 152691 h 152692"/>
                <a:gd name="connsiteX7" fmla="*/ 0 w 526117"/>
                <a:gd name="connsiteY7" fmla="*/ 83224 h 152692"/>
                <a:gd name="connsiteX8" fmla="*/ 0 w 526117"/>
                <a:gd name="connsiteY8" fmla="*/ 83225 h 152692"/>
                <a:gd name="connsiteX0" fmla="*/ 0 w 526117"/>
                <a:gd name="connsiteY0" fmla="*/ 91800 h 161267"/>
                <a:gd name="connsiteX1" fmla="*/ 69467 w 526117"/>
                <a:gd name="connsiteY1" fmla="*/ 22333 h 161267"/>
                <a:gd name="connsiteX2" fmla="*/ 456650 w 526117"/>
                <a:gd name="connsiteY2" fmla="*/ 22333 h 161267"/>
                <a:gd name="connsiteX3" fmla="*/ 526117 w 526117"/>
                <a:gd name="connsiteY3" fmla="*/ 91800 h 161267"/>
                <a:gd name="connsiteX4" fmla="*/ 526116 w 526117"/>
                <a:gd name="connsiteY4" fmla="*/ 91800 h 161267"/>
                <a:gd name="connsiteX5" fmla="*/ 456649 w 526117"/>
                <a:gd name="connsiteY5" fmla="*/ 161267 h 161267"/>
                <a:gd name="connsiteX6" fmla="*/ 69467 w 526117"/>
                <a:gd name="connsiteY6" fmla="*/ 161266 h 161267"/>
                <a:gd name="connsiteX7" fmla="*/ 0 w 526117"/>
                <a:gd name="connsiteY7" fmla="*/ 91799 h 161267"/>
                <a:gd name="connsiteX8" fmla="*/ 0 w 526117"/>
                <a:gd name="connsiteY8" fmla="*/ 91800 h 161267"/>
                <a:gd name="connsiteX0" fmla="*/ 0 w 526117"/>
                <a:gd name="connsiteY0" fmla="*/ 95552 h 165019"/>
                <a:gd name="connsiteX1" fmla="*/ 69467 w 526117"/>
                <a:gd name="connsiteY1" fmla="*/ 26085 h 165019"/>
                <a:gd name="connsiteX2" fmla="*/ 456650 w 526117"/>
                <a:gd name="connsiteY2" fmla="*/ 26085 h 165019"/>
                <a:gd name="connsiteX3" fmla="*/ 526117 w 526117"/>
                <a:gd name="connsiteY3" fmla="*/ 95552 h 165019"/>
                <a:gd name="connsiteX4" fmla="*/ 526116 w 526117"/>
                <a:gd name="connsiteY4" fmla="*/ 95552 h 165019"/>
                <a:gd name="connsiteX5" fmla="*/ 456649 w 526117"/>
                <a:gd name="connsiteY5" fmla="*/ 165019 h 165019"/>
                <a:gd name="connsiteX6" fmla="*/ 69467 w 526117"/>
                <a:gd name="connsiteY6" fmla="*/ 165018 h 165019"/>
                <a:gd name="connsiteX7" fmla="*/ 0 w 526117"/>
                <a:gd name="connsiteY7" fmla="*/ 95551 h 165019"/>
                <a:gd name="connsiteX8" fmla="*/ 0 w 526117"/>
                <a:gd name="connsiteY8" fmla="*/ 95552 h 165019"/>
                <a:gd name="connsiteX0" fmla="*/ 0 w 526117"/>
                <a:gd name="connsiteY0" fmla="*/ 95552 h 165019"/>
                <a:gd name="connsiteX1" fmla="*/ 69467 w 526117"/>
                <a:gd name="connsiteY1" fmla="*/ 26085 h 165019"/>
                <a:gd name="connsiteX2" fmla="*/ 456650 w 526117"/>
                <a:gd name="connsiteY2" fmla="*/ 26085 h 165019"/>
                <a:gd name="connsiteX3" fmla="*/ 526117 w 526117"/>
                <a:gd name="connsiteY3" fmla="*/ 95552 h 165019"/>
                <a:gd name="connsiteX4" fmla="*/ 526116 w 526117"/>
                <a:gd name="connsiteY4" fmla="*/ 95552 h 165019"/>
                <a:gd name="connsiteX5" fmla="*/ 456649 w 526117"/>
                <a:gd name="connsiteY5" fmla="*/ 165019 h 165019"/>
                <a:gd name="connsiteX6" fmla="*/ 69467 w 526117"/>
                <a:gd name="connsiteY6" fmla="*/ 165018 h 165019"/>
                <a:gd name="connsiteX7" fmla="*/ 0 w 526117"/>
                <a:gd name="connsiteY7" fmla="*/ 95551 h 165019"/>
                <a:gd name="connsiteX8" fmla="*/ 0 w 526117"/>
                <a:gd name="connsiteY8" fmla="*/ 95552 h 165019"/>
                <a:gd name="connsiteX0" fmla="*/ 0 w 526117"/>
                <a:gd name="connsiteY0" fmla="*/ 95552 h 165019"/>
                <a:gd name="connsiteX1" fmla="*/ 69467 w 526117"/>
                <a:gd name="connsiteY1" fmla="*/ 26085 h 165019"/>
                <a:gd name="connsiteX2" fmla="*/ 456650 w 526117"/>
                <a:gd name="connsiteY2" fmla="*/ 26085 h 165019"/>
                <a:gd name="connsiteX3" fmla="*/ 526117 w 526117"/>
                <a:gd name="connsiteY3" fmla="*/ 95552 h 165019"/>
                <a:gd name="connsiteX4" fmla="*/ 526116 w 526117"/>
                <a:gd name="connsiteY4" fmla="*/ 95552 h 165019"/>
                <a:gd name="connsiteX5" fmla="*/ 456649 w 526117"/>
                <a:gd name="connsiteY5" fmla="*/ 165019 h 165019"/>
                <a:gd name="connsiteX6" fmla="*/ 69467 w 526117"/>
                <a:gd name="connsiteY6" fmla="*/ 165018 h 165019"/>
                <a:gd name="connsiteX7" fmla="*/ 0 w 526117"/>
                <a:gd name="connsiteY7" fmla="*/ 95551 h 165019"/>
                <a:gd name="connsiteX8" fmla="*/ 0 w 526117"/>
                <a:gd name="connsiteY8" fmla="*/ 95552 h 165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26117" h="165019">
                  <a:moveTo>
                    <a:pt x="0" y="95552"/>
                  </a:moveTo>
                  <a:cubicBezTo>
                    <a:pt x="0" y="57186"/>
                    <a:pt x="31101" y="26085"/>
                    <a:pt x="69467" y="26085"/>
                  </a:cubicBezTo>
                  <a:cubicBezTo>
                    <a:pt x="189003" y="-2490"/>
                    <a:pt x="329970" y="-14396"/>
                    <a:pt x="456650" y="26085"/>
                  </a:cubicBezTo>
                  <a:cubicBezTo>
                    <a:pt x="495016" y="26085"/>
                    <a:pt x="526117" y="57186"/>
                    <a:pt x="526117" y="95552"/>
                  </a:cubicBezTo>
                  <a:lnTo>
                    <a:pt x="526116" y="95552"/>
                  </a:lnTo>
                  <a:cubicBezTo>
                    <a:pt x="526116" y="133918"/>
                    <a:pt x="495015" y="165019"/>
                    <a:pt x="456649" y="165019"/>
                  </a:cubicBezTo>
                  <a:cubicBezTo>
                    <a:pt x="339494" y="131682"/>
                    <a:pt x="196147" y="134061"/>
                    <a:pt x="69467" y="165018"/>
                  </a:cubicBezTo>
                  <a:cubicBezTo>
                    <a:pt x="31101" y="165018"/>
                    <a:pt x="0" y="133917"/>
                    <a:pt x="0" y="95551"/>
                  </a:cubicBezTo>
                  <a:lnTo>
                    <a:pt x="0" y="955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6" name="Rectangle: Rounded Corners 194">
              <a:extLst>
                <a:ext uri="{FF2B5EF4-FFF2-40B4-BE49-F238E27FC236}">
                  <a16:creationId xmlns:a16="http://schemas.microsoft.com/office/drawing/2014/main" id="{D0130A37-7EED-4938-B134-8E3CEB0D49C7}"/>
                </a:ext>
              </a:extLst>
            </p:cNvPr>
            <p:cNvSpPr/>
            <p:nvPr/>
          </p:nvSpPr>
          <p:spPr>
            <a:xfrm rot="10800000">
              <a:off x="7059907" y="5532501"/>
              <a:ext cx="621246" cy="165019"/>
            </a:xfrm>
            <a:custGeom>
              <a:avLst/>
              <a:gdLst>
                <a:gd name="connsiteX0" fmla="*/ 0 w 526116"/>
                <a:gd name="connsiteY0" fmla="*/ 69467 h 138933"/>
                <a:gd name="connsiteX1" fmla="*/ 69467 w 526116"/>
                <a:gd name="connsiteY1" fmla="*/ 0 h 138933"/>
                <a:gd name="connsiteX2" fmla="*/ 456650 w 526116"/>
                <a:gd name="connsiteY2" fmla="*/ 0 h 138933"/>
                <a:gd name="connsiteX3" fmla="*/ 526117 w 526116"/>
                <a:gd name="connsiteY3" fmla="*/ 69467 h 138933"/>
                <a:gd name="connsiteX4" fmla="*/ 526116 w 526116"/>
                <a:gd name="connsiteY4" fmla="*/ 69467 h 138933"/>
                <a:gd name="connsiteX5" fmla="*/ 456649 w 526116"/>
                <a:gd name="connsiteY5" fmla="*/ 138934 h 138933"/>
                <a:gd name="connsiteX6" fmla="*/ 69467 w 526116"/>
                <a:gd name="connsiteY6" fmla="*/ 138933 h 138933"/>
                <a:gd name="connsiteX7" fmla="*/ 0 w 526116"/>
                <a:gd name="connsiteY7" fmla="*/ 69466 h 138933"/>
                <a:gd name="connsiteX8" fmla="*/ 0 w 526116"/>
                <a:gd name="connsiteY8" fmla="*/ 69467 h 138933"/>
                <a:gd name="connsiteX0" fmla="*/ 0 w 526117"/>
                <a:gd name="connsiteY0" fmla="*/ 83225 h 152692"/>
                <a:gd name="connsiteX1" fmla="*/ 69467 w 526117"/>
                <a:gd name="connsiteY1" fmla="*/ 13758 h 152692"/>
                <a:gd name="connsiteX2" fmla="*/ 456650 w 526117"/>
                <a:gd name="connsiteY2" fmla="*/ 13758 h 152692"/>
                <a:gd name="connsiteX3" fmla="*/ 526117 w 526117"/>
                <a:gd name="connsiteY3" fmla="*/ 83225 h 152692"/>
                <a:gd name="connsiteX4" fmla="*/ 526116 w 526117"/>
                <a:gd name="connsiteY4" fmla="*/ 83225 h 152692"/>
                <a:gd name="connsiteX5" fmla="*/ 456649 w 526117"/>
                <a:gd name="connsiteY5" fmla="*/ 152692 h 152692"/>
                <a:gd name="connsiteX6" fmla="*/ 69467 w 526117"/>
                <a:gd name="connsiteY6" fmla="*/ 152691 h 152692"/>
                <a:gd name="connsiteX7" fmla="*/ 0 w 526117"/>
                <a:gd name="connsiteY7" fmla="*/ 83224 h 152692"/>
                <a:gd name="connsiteX8" fmla="*/ 0 w 526117"/>
                <a:gd name="connsiteY8" fmla="*/ 83225 h 152692"/>
                <a:gd name="connsiteX0" fmla="*/ 0 w 526117"/>
                <a:gd name="connsiteY0" fmla="*/ 91800 h 161267"/>
                <a:gd name="connsiteX1" fmla="*/ 69467 w 526117"/>
                <a:gd name="connsiteY1" fmla="*/ 22333 h 161267"/>
                <a:gd name="connsiteX2" fmla="*/ 456650 w 526117"/>
                <a:gd name="connsiteY2" fmla="*/ 22333 h 161267"/>
                <a:gd name="connsiteX3" fmla="*/ 526117 w 526117"/>
                <a:gd name="connsiteY3" fmla="*/ 91800 h 161267"/>
                <a:gd name="connsiteX4" fmla="*/ 526116 w 526117"/>
                <a:gd name="connsiteY4" fmla="*/ 91800 h 161267"/>
                <a:gd name="connsiteX5" fmla="*/ 456649 w 526117"/>
                <a:gd name="connsiteY5" fmla="*/ 161267 h 161267"/>
                <a:gd name="connsiteX6" fmla="*/ 69467 w 526117"/>
                <a:gd name="connsiteY6" fmla="*/ 161266 h 161267"/>
                <a:gd name="connsiteX7" fmla="*/ 0 w 526117"/>
                <a:gd name="connsiteY7" fmla="*/ 91799 h 161267"/>
                <a:gd name="connsiteX8" fmla="*/ 0 w 526117"/>
                <a:gd name="connsiteY8" fmla="*/ 91800 h 161267"/>
                <a:gd name="connsiteX0" fmla="*/ 0 w 526117"/>
                <a:gd name="connsiteY0" fmla="*/ 95552 h 165019"/>
                <a:gd name="connsiteX1" fmla="*/ 69467 w 526117"/>
                <a:gd name="connsiteY1" fmla="*/ 26085 h 165019"/>
                <a:gd name="connsiteX2" fmla="*/ 456650 w 526117"/>
                <a:gd name="connsiteY2" fmla="*/ 26085 h 165019"/>
                <a:gd name="connsiteX3" fmla="*/ 526117 w 526117"/>
                <a:gd name="connsiteY3" fmla="*/ 95552 h 165019"/>
                <a:gd name="connsiteX4" fmla="*/ 526116 w 526117"/>
                <a:gd name="connsiteY4" fmla="*/ 95552 h 165019"/>
                <a:gd name="connsiteX5" fmla="*/ 456649 w 526117"/>
                <a:gd name="connsiteY5" fmla="*/ 165019 h 165019"/>
                <a:gd name="connsiteX6" fmla="*/ 69467 w 526117"/>
                <a:gd name="connsiteY6" fmla="*/ 165018 h 165019"/>
                <a:gd name="connsiteX7" fmla="*/ 0 w 526117"/>
                <a:gd name="connsiteY7" fmla="*/ 95551 h 165019"/>
                <a:gd name="connsiteX8" fmla="*/ 0 w 526117"/>
                <a:gd name="connsiteY8" fmla="*/ 95552 h 165019"/>
                <a:gd name="connsiteX0" fmla="*/ 0 w 526117"/>
                <a:gd name="connsiteY0" fmla="*/ 95552 h 165019"/>
                <a:gd name="connsiteX1" fmla="*/ 69467 w 526117"/>
                <a:gd name="connsiteY1" fmla="*/ 26085 h 165019"/>
                <a:gd name="connsiteX2" fmla="*/ 456650 w 526117"/>
                <a:gd name="connsiteY2" fmla="*/ 26085 h 165019"/>
                <a:gd name="connsiteX3" fmla="*/ 526117 w 526117"/>
                <a:gd name="connsiteY3" fmla="*/ 95552 h 165019"/>
                <a:gd name="connsiteX4" fmla="*/ 526116 w 526117"/>
                <a:gd name="connsiteY4" fmla="*/ 95552 h 165019"/>
                <a:gd name="connsiteX5" fmla="*/ 456649 w 526117"/>
                <a:gd name="connsiteY5" fmla="*/ 165019 h 165019"/>
                <a:gd name="connsiteX6" fmla="*/ 69467 w 526117"/>
                <a:gd name="connsiteY6" fmla="*/ 165018 h 165019"/>
                <a:gd name="connsiteX7" fmla="*/ 0 w 526117"/>
                <a:gd name="connsiteY7" fmla="*/ 95551 h 165019"/>
                <a:gd name="connsiteX8" fmla="*/ 0 w 526117"/>
                <a:gd name="connsiteY8" fmla="*/ 95552 h 165019"/>
                <a:gd name="connsiteX0" fmla="*/ 0 w 526117"/>
                <a:gd name="connsiteY0" fmla="*/ 95552 h 165019"/>
                <a:gd name="connsiteX1" fmla="*/ 69467 w 526117"/>
                <a:gd name="connsiteY1" fmla="*/ 26085 h 165019"/>
                <a:gd name="connsiteX2" fmla="*/ 456650 w 526117"/>
                <a:gd name="connsiteY2" fmla="*/ 26085 h 165019"/>
                <a:gd name="connsiteX3" fmla="*/ 526117 w 526117"/>
                <a:gd name="connsiteY3" fmla="*/ 95552 h 165019"/>
                <a:gd name="connsiteX4" fmla="*/ 526116 w 526117"/>
                <a:gd name="connsiteY4" fmla="*/ 95552 h 165019"/>
                <a:gd name="connsiteX5" fmla="*/ 456649 w 526117"/>
                <a:gd name="connsiteY5" fmla="*/ 165019 h 165019"/>
                <a:gd name="connsiteX6" fmla="*/ 69467 w 526117"/>
                <a:gd name="connsiteY6" fmla="*/ 165018 h 165019"/>
                <a:gd name="connsiteX7" fmla="*/ 0 w 526117"/>
                <a:gd name="connsiteY7" fmla="*/ 95551 h 165019"/>
                <a:gd name="connsiteX8" fmla="*/ 0 w 526117"/>
                <a:gd name="connsiteY8" fmla="*/ 95552 h 165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26117" h="165019">
                  <a:moveTo>
                    <a:pt x="0" y="95552"/>
                  </a:moveTo>
                  <a:cubicBezTo>
                    <a:pt x="0" y="57186"/>
                    <a:pt x="31101" y="26085"/>
                    <a:pt x="69467" y="26085"/>
                  </a:cubicBezTo>
                  <a:cubicBezTo>
                    <a:pt x="189003" y="-2490"/>
                    <a:pt x="329970" y="-14396"/>
                    <a:pt x="456650" y="26085"/>
                  </a:cubicBezTo>
                  <a:cubicBezTo>
                    <a:pt x="495016" y="26085"/>
                    <a:pt x="526117" y="57186"/>
                    <a:pt x="526117" y="95552"/>
                  </a:cubicBezTo>
                  <a:lnTo>
                    <a:pt x="526116" y="95552"/>
                  </a:lnTo>
                  <a:cubicBezTo>
                    <a:pt x="526116" y="133918"/>
                    <a:pt x="495015" y="165019"/>
                    <a:pt x="456649" y="165019"/>
                  </a:cubicBezTo>
                  <a:cubicBezTo>
                    <a:pt x="339494" y="131682"/>
                    <a:pt x="196147" y="134061"/>
                    <a:pt x="69467" y="165018"/>
                  </a:cubicBezTo>
                  <a:cubicBezTo>
                    <a:pt x="31101" y="165018"/>
                    <a:pt x="0" y="133917"/>
                    <a:pt x="0" y="95551"/>
                  </a:cubicBezTo>
                  <a:lnTo>
                    <a:pt x="0" y="955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" name="Rectangle: Rounded Corners 194">
              <a:extLst>
                <a:ext uri="{FF2B5EF4-FFF2-40B4-BE49-F238E27FC236}">
                  <a16:creationId xmlns:a16="http://schemas.microsoft.com/office/drawing/2014/main" id="{7E01D497-2379-4302-8E47-0206F8C04D45}"/>
                </a:ext>
              </a:extLst>
            </p:cNvPr>
            <p:cNvSpPr/>
            <p:nvPr/>
          </p:nvSpPr>
          <p:spPr>
            <a:xfrm rot="12259765">
              <a:off x="6346507" y="5357279"/>
              <a:ext cx="621246" cy="165019"/>
            </a:xfrm>
            <a:custGeom>
              <a:avLst/>
              <a:gdLst>
                <a:gd name="connsiteX0" fmla="*/ 0 w 526116"/>
                <a:gd name="connsiteY0" fmla="*/ 69467 h 138933"/>
                <a:gd name="connsiteX1" fmla="*/ 69467 w 526116"/>
                <a:gd name="connsiteY1" fmla="*/ 0 h 138933"/>
                <a:gd name="connsiteX2" fmla="*/ 456650 w 526116"/>
                <a:gd name="connsiteY2" fmla="*/ 0 h 138933"/>
                <a:gd name="connsiteX3" fmla="*/ 526117 w 526116"/>
                <a:gd name="connsiteY3" fmla="*/ 69467 h 138933"/>
                <a:gd name="connsiteX4" fmla="*/ 526116 w 526116"/>
                <a:gd name="connsiteY4" fmla="*/ 69467 h 138933"/>
                <a:gd name="connsiteX5" fmla="*/ 456649 w 526116"/>
                <a:gd name="connsiteY5" fmla="*/ 138934 h 138933"/>
                <a:gd name="connsiteX6" fmla="*/ 69467 w 526116"/>
                <a:gd name="connsiteY6" fmla="*/ 138933 h 138933"/>
                <a:gd name="connsiteX7" fmla="*/ 0 w 526116"/>
                <a:gd name="connsiteY7" fmla="*/ 69466 h 138933"/>
                <a:gd name="connsiteX8" fmla="*/ 0 w 526116"/>
                <a:gd name="connsiteY8" fmla="*/ 69467 h 138933"/>
                <a:gd name="connsiteX0" fmla="*/ 0 w 526117"/>
                <a:gd name="connsiteY0" fmla="*/ 83225 h 152692"/>
                <a:gd name="connsiteX1" fmla="*/ 69467 w 526117"/>
                <a:gd name="connsiteY1" fmla="*/ 13758 h 152692"/>
                <a:gd name="connsiteX2" fmla="*/ 456650 w 526117"/>
                <a:gd name="connsiteY2" fmla="*/ 13758 h 152692"/>
                <a:gd name="connsiteX3" fmla="*/ 526117 w 526117"/>
                <a:gd name="connsiteY3" fmla="*/ 83225 h 152692"/>
                <a:gd name="connsiteX4" fmla="*/ 526116 w 526117"/>
                <a:gd name="connsiteY4" fmla="*/ 83225 h 152692"/>
                <a:gd name="connsiteX5" fmla="*/ 456649 w 526117"/>
                <a:gd name="connsiteY5" fmla="*/ 152692 h 152692"/>
                <a:gd name="connsiteX6" fmla="*/ 69467 w 526117"/>
                <a:gd name="connsiteY6" fmla="*/ 152691 h 152692"/>
                <a:gd name="connsiteX7" fmla="*/ 0 w 526117"/>
                <a:gd name="connsiteY7" fmla="*/ 83224 h 152692"/>
                <a:gd name="connsiteX8" fmla="*/ 0 w 526117"/>
                <a:gd name="connsiteY8" fmla="*/ 83225 h 152692"/>
                <a:gd name="connsiteX0" fmla="*/ 0 w 526117"/>
                <a:gd name="connsiteY0" fmla="*/ 91800 h 161267"/>
                <a:gd name="connsiteX1" fmla="*/ 69467 w 526117"/>
                <a:gd name="connsiteY1" fmla="*/ 22333 h 161267"/>
                <a:gd name="connsiteX2" fmla="*/ 456650 w 526117"/>
                <a:gd name="connsiteY2" fmla="*/ 22333 h 161267"/>
                <a:gd name="connsiteX3" fmla="*/ 526117 w 526117"/>
                <a:gd name="connsiteY3" fmla="*/ 91800 h 161267"/>
                <a:gd name="connsiteX4" fmla="*/ 526116 w 526117"/>
                <a:gd name="connsiteY4" fmla="*/ 91800 h 161267"/>
                <a:gd name="connsiteX5" fmla="*/ 456649 w 526117"/>
                <a:gd name="connsiteY5" fmla="*/ 161267 h 161267"/>
                <a:gd name="connsiteX6" fmla="*/ 69467 w 526117"/>
                <a:gd name="connsiteY6" fmla="*/ 161266 h 161267"/>
                <a:gd name="connsiteX7" fmla="*/ 0 w 526117"/>
                <a:gd name="connsiteY7" fmla="*/ 91799 h 161267"/>
                <a:gd name="connsiteX8" fmla="*/ 0 w 526117"/>
                <a:gd name="connsiteY8" fmla="*/ 91800 h 161267"/>
                <a:gd name="connsiteX0" fmla="*/ 0 w 526117"/>
                <a:gd name="connsiteY0" fmla="*/ 95552 h 165019"/>
                <a:gd name="connsiteX1" fmla="*/ 69467 w 526117"/>
                <a:gd name="connsiteY1" fmla="*/ 26085 h 165019"/>
                <a:gd name="connsiteX2" fmla="*/ 456650 w 526117"/>
                <a:gd name="connsiteY2" fmla="*/ 26085 h 165019"/>
                <a:gd name="connsiteX3" fmla="*/ 526117 w 526117"/>
                <a:gd name="connsiteY3" fmla="*/ 95552 h 165019"/>
                <a:gd name="connsiteX4" fmla="*/ 526116 w 526117"/>
                <a:gd name="connsiteY4" fmla="*/ 95552 h 165019"/>
                <a:gd name="connsiteX5" fmla="*/ 456649 w 526117"/>
                <a:gd name="connsiteY5" fmla="*/ 165019 h 165019"/>
                <a:gd name="connsiteX6" fmla="*/ 69467 w 526117"/>
                <a:gd name="connsiteY6" fmla="*/ 165018 h 165019"/>
                <a:gd name="connsiteX7" fmla="*/ 0 w 526117"/>
                <a:gd name="connsiteY7" fmla="*/ 95551 h 165019"/>
                <a:gd name="connsiteX8" fmla="*/ 0 w 526117"/>
                <a:gd name="connsiteY8" fmla="*/ 95552 h 165019"/>
                <a:gd name="connsiteX0" fmla="*/ 0 w 526117"/>
                <a:gd name="connsiteY0" fmla="*/ 95552 h 165019"/>
                <a:gd name="connsiteX1" fmla="*/ 69467 w 526117"/>
                <a:gd name="connsiteY1" fmla="*/ 26085 h 165019"/>
                <a:gd name="connsiteX2" fmla="*/ 456650 w 526117"/>
                <a:gd name="connsiteY2" fmla="*/ 26085 h 165019"/>
                <a:gd name="connsiteX3" fmla="*/ 526117 w 526117"/>
                <a:gd name="connsiteY3" fmla="*/ 95552 h 165019"/>
                <a:gd name="connsiteX4" fmla="*/ 526116 w 526117"/>
                <a:gd name="connsiteY4" fmla="*/ 95552 h 165019"/>
                <a:gd name="connsiteX5" fmla="*/ 456649 w 526117"/>
                <a:gd name="connsiteY5" fmla="*/ 165019 h 165019"/>
                <a:gd name="connsiteX6" fmla="*/ 69467 w 526117"/>
                <a:gd name="connsiteY6" fmla="*/ 165018 h 165019"/>
                <a:gd name="connsiteX7" fmla="*/ 0 w 526117"/>
                <a:gd name="connsiteY7" fmla="*/ 95551 h 165019"/>
                <a:gd name="connsiteX8" fmla="*/ 0 w 526117"/>
                <a:gd name="connsiteY8" fmla="*/ 95552 h 165019"/>
                <a:gd name="connsiteX0" fmla="*/ 0 w 526117"/>
                <a:gd name="connsiteY0" fmla="*/ 95552 h 165019"/>
                <a:gd name="connsiteX1" fmla="*/ 69467 w 526117"/>
                <a:gd name="connsiteY1" fmla="*/ 26085 h 165019"/>
                <a:gd name="connsiteX2" fmla="*/ 456650 w 526117"/>
                <a:gd name="connsiteY2" fmla="*/ 26085 h 165019"/>
                <a:gd name="connsiteX3" fmla="*/ 526117 w 526117"/>
                <a:gd name="connsiteY3" fmla="*/ 95552 h 165019"/>
                <a:gd name="connsiteX4" fmla="*/ 526116 w 526117"/>
                <a:gd name="connsiteY4" fmla="*/ 95552 h 165019"/>
                <a:gd name="connsiteX5" fmla="*/ 456649 w 526117"/>
                <a:gd name="connsiteY5" fmla="*/ 165019 h 165019"/>
                <a:gd name="connsiteX6" fmla="*/ 69467 w 526117"/>
                <a:gd name="connsiteY6" fmla="*/ 165018 h 165019"/>
                <a:gd name="connsiteX7" fmla="*/ 0 w 526117"/>
                <a:gd name="connsiteY7" fmla="*/ 95551 h 165019"/>
                <a:gd name="connsiteX8" fmla="*/ 0 w 526117"/>
                <a:gd name="connsiteY8" fmla="*/ 95552 h 165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26117" h="165019">
                  <a:moveTo>
                    <a:pt x="0" y="95552"/>
                  </a:moveTo>
                  <a:cubicBezTo>
                    <a:pt x="0" y="57186"/>
                    <a:pt x="31101" y="26085"/>
                    <a:pt x="69467" y="26085"/>
                  </a:cubicBezTo>
                  <a:cubicBezTo>
                    <a:pt x="189003" y="-2490"/>
                    <a:pt x="329970" y="-14396"/>
                    <a:pt x="456650" y="26085"/>
                  </a:cubicBezTo>
                  <a:cubicBezTo>
                    <a:pt x="495016" y="26085"/>
                    <a:pt x="526117" y="57186"/>
                    <a:pt x="526117" y="95552"/>
                  </a:cubicBezTo>
                  <a:lnTo>
                    <a:pt x="526116" y="95552"/>
                  </a:lnTo>
                  <a:cubicBezTo>
                    <a:pt x="526116" y="133918"/>
                    <a:pt x="495015" y="165019"/>
                    <a:pt x="456649" y="165019"/>
                  </a:cubicBezTo>
                  <a:cubicBezTo>
                    <a:pt x="339494" y="131682"/>
                    <a:pt x="196147" y="134061"/>
                    <a:pt x="69467" y="165018"/>
                  </a:cubicBezTo>
                  <a:cubicBezTo>
                    <a:pt x="31101" y="165018"/>
                    <a:pt x="0" y="133917"/>
                    <a:pt x="0" y="95551"/>
                  </a:cubicBezTo>
                  <a:lnTo>
                    <a:pt x="0" y="955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8" name="Rectangle: Rounded Corners 194">
              <a:extLst>
                <a:ext uri="{FF2B5EF4-FFF2-40B4-BE49-F238E27FC236}">
                  <a16:creationId xmlns:a16="http://schemas.microsoft.com/office/drawing/2014/main" id="{57F49920-15A6-4AB1-8D9D-A1D717441E85}"/>
                </a:ext>
              </a:extLst>
            </p:cNvPr>
            <p:cNvSpPr/>
            <p:nvPr/>
          </p:nvSpPr>
          <p:spPr>
            <a:xfrm rot="14825483">
              <a:off x="5887044" y="4851262"/>
              <a:ext cx="621246" cy="165019"/>
            </a:xfrm>
            <a:custGeom>
              <a:avLst/>
              <a:gdLst>
                <a:gd name="connsiteX0" fmla="*/ 0 w 526116"/>
                <a:gd name="connsiteY0" fmla="*/ 69467 h 138933"/>
                <a:gd name="connsiteX1" fmla="*/ 69467 w 526116"/>
                <a:gd name="connsiteY1" fmla="*/ 0 h 138933"/>
                <a:gd name="connsiteX2" fmla="*/ 456650 w 526116"/>
                <a:gd name="connsiteY2" fmla="*/ 0 h 138933"/>
                <a:gd name="connsiteX3" fmla="*/ 526117 w 526116"/>
                <a:gd name="connsiteY3" fmla="*/ 69467 h 138933"/>
                <a:gd name="connsiteX4" fmla="*/ 526116 w 526116"/>
                <a:gd name="connsiteY4" fmla="*/ 69467 h 138933"/>
                <a:gd name="connsiteX5" fmla="*/ 456649 w 526116"/>
                <a:gd name="connsiteY5" fmla="*/ 138934 h 138933"/>
                <a:gd name="connsiteX6" fmla="*/ 69467 w 526116"/>
                <a:gd name="connsiteY6" fmla="*/ 138933 h 138933"/>
                <a:gd name="connsiteX7" fmla="*/ 0 w 526116"/>
                <a:gd name="connsiteY7" fmla="*/ 69466 h 138933"/>
                <a:gd name="connsiteX8" fmla="*/ 0 w 526116"/>
                <a:gd name="connsiteY8" fmla="*/ 69467 h 138933"/>
                <a:gd name="connsiteX0" fmla="*/ 0 w 526117"/>
                <a:gd name="connsiteY0" fmla="*/ 83225 h 152692"/>
                <a:gd name="connsiteX1" fmla="*/ 69467 w 526117"/>
                <a:gd name="connsiteY1" fmla="*/ 13758 h 152692"/>
                <a:gd name="connsiteX2" fmla="*/ 456650 w 526117"/>
                <a:gd name="connsiteY2" fmla="*/ 13758 h 152692"/>
                <a:gd name="connsiteX3" fmla="*/ 526117 w 526117"/>
                <a:gd name="connsiteY3" fmla="*/ 83225 h 152692"/>
                <a:gd name="connsiteX4" fmla="*/ 526116 w 526117"/>
                <a:gd name="connsiteY4" fmla="*/ 83225 h 152692"/>
                <a:gd name="connsiteX5" fmla="*/ 456649 w 526117"/>
                <a:gd name="connsiteY5" fmla="*/ 152692 h 152692"/>
                <a:gd name="connsiteX6" fmla="*/ 69467 w 526117"/>
                <a:gd name="connsiteY6" fmla="*/ 152691 h 152692"/>
                <a:gd name="connsiteX7" fmla="*/ 0 w 526117"/>
                <a:gd name="connsiteY7" fmla="*/ 83224 h 152692"/>
                <a:gd name="connsiteX8" fmla="*/ 0 w 526117"/>
                <a:gd name="connsiteY8" fmla="*/ 83225 h 152692"/>
                <a:gd name="connsiteX0" fmla="*/ 0 w 526117"/>
                <a:gd name="connsiteY0" fmla="*/ 91800 h 161267"/>
                <a:gd name="connsiteX1" fmla="*/ 69467 w 526117"/>
                <a:gd name="connsiteY1" fmla="*/ 22333 h 161267"/>
                <a:gd name="connsiteX2" fmla="*/ 456650 w 526117"/>
                <a:gd name="connsiteY2" fmla="*/ 22333 h 161267"/>
                <a:gd name="connsiteX3" fmla="*/ 526117 w 526117"/>
                <a:gd name="connsiteY3" fmla="*/ 91800 h 161267"/>
                <a:gd name="connsiteX4" fmla="*/ 526116 w 526117"/>
                <a:gd name="connsiteY4" fmla="*/ 91800 h 161267"/>
                <a:gd name="connsiteX5" fmla="*/ 456649 w 526117"/>
                <a:gd name="connsiteY5" fmla="*/ 161267 h 161267"/>
                <a:gd name="connsiteX6" fmla="*/ 69467 w 526117"/>
                <a:gd name="connsiteY6" fmla="*/ 161266 h 161267"/>
                <a:gd name="connsiteX7" fmla="*/ 0 w 526117"/>
                <a:gd name="connsiteY7" fmla="*/ 91799 h 161267"/>
                <a:gd name="connsiteX8" fmla="*/ 0 w 526117"/>
                <a:gd name="connsiteY8" fmla="*/ 91800 h 161267"/>
                <a:gd name="connsiteX0" fmla="*/ 0 w 526117"/>
                <a:gd name="connsiteY0" fmla="*/ 95552 h 165019"/>
                <a:gd name="connsiteX1" fmla="*/ 69467 w 526117"/>
                <a:gd name="connsiteY1" fmla="*/ 26085 h 165019"/>
                <a:gd name="connsiteX2" fmla="*/ 456650 w 526117"/>
                <a:gd name="connsiteY2" fmla="*/ 26085 h 165019"/>
                <a:gd name="connsiteX3" fmla="*/ 526117 w 526117"/>
                <a:gd name="connsiteY3" fmla="*/ 95552 h 165019"/>
                <a:gd name="connsiteX4" fmla="*/ 526116 w 526117"/>
                <a:gd name="connsiteY4" fmla="*/ 95552 h 165019"/>
                <a:gd name="connsiteX5" fmla="*/ 456649 w 526117"/>
                <a:gd name="connsiteY5" fmla="*/ 165019 h 165019"/>
                <a:gd name="connsiteX6" fmla="*/ 69467 w 526117"/>
                <a:gd name="connsiteY6" fmla="*/ 165018 h 165019"/>
                <a:gd name="connsiteX7" fmla="*/ 0 w 526117"/>
                <a:gd name="connsiteY7" fmla="*/ 95551 h 165019"/>
                <a:gd name="connsiteX8" fmla="*/ 0 w 526117"/>
                <a:gd name="connsiteY8" fmla="*/ 95552 h 165019"/>
                <a:gd name="connsiteX0" fmla="*/ 0 w 526117"/>
                <a:gd name="connsiteY0" fmla="*/ 95552 h 165019"/>
                <a:gd name="connsiteX1" fmla="*/ 69467 w 526117"/>
                <a:gd name="connsiteY1" fmla="*/ 26085 h 165019"/>
                <a:gd name="connsiteX2" fmla="*/ 456650 w 526117"/>
                <a:gd name="connsiteY2" fmla="*/ 26085 h 165019"/>
                <a:gd name="connsiteX3" fmla="*/ 526117 w 526117"/>
                <a:gd name="connsiteY3" fmla="*/ 95552 h 165019"/>
                <a:gd name="connsiteX4" fmla="*/ 526116 w 526117"/>
                <a:gd name="connsiteY4" fmla="*/ 95552 h 165019"/>
                <a:gd name="connsiteX5" fmla="*/ 456649 w 526117"/>
                <a:gd name="connsiteY5" fmla="*/ 165019 h 165019"/>
                <a:gd name="connsiteX6" fmla="*/ 69467 w 526117"/>
                <a:gd name="connsiteY6" fmla="*/ 165018 h 165019"/>
                <a:gd name="connsiteX7" fmla="*/ 0 w 526117"/>
                <a:gd name="connsiteY7" fmla="*/ 95551 h 165019"/>
                <a:gd name="connsiteX8" fmla="*/ 0 w 526117"/>
                <a:gd name="connsiteY8" fmla="*/ 95552 h 165019"/>
                <a:gd name="connsiteX0" fmla="*/ 0 w 526117"/>
                <a:gd name="connsiteY0" fmla="*/ 95552 h 165019"/>
                <a:gd name="connsiteX1" fmla="*/ 69467 w 526117"/>
                <a:gd name="connsiteY1" fmla="*/ 26085 h 165019"/>
                <a:gd name="connsiteX2" fmla="*/ 456650 w 526117"/>
                <a:gd name="connsiteY2" fmla="*/ 26085 h 165019"/>
                <a:gd name="connsiteX3" fmla="*/ 526117 w 526117"/>
                <a:gd name="connsiteY3" fmla="*/ 95552 h 165019"/>
                <a:gd name="connsiteX4" fmla="*/ 526116 w 526117"/>
                <a:gd name="connsiteY4" fmla="*/ 95552 h 165019"/>
                <a:gd name="connsiteX5" fmla="*/ 456649 w 526117"/>
                <a:gd name="connsiteY5" fmla="*/ 165019 h 165019"/>
                <a:gd name="connsiteX6" fmla="*/ 69467 w 526117"/>
                <a:gd name="connsiteY6" fmla="*/ 165018 h 165019"/>
                <a:gd name="connsiteX7" fmla="*/ 0 w 526117"/>
                <a:gd name="connsiteY7" fmla="*/ 95551 h 165019"/>
                <a:gd name="connsiteX8" fmla="*/ 0 w 526117"/>
                <a:gd name="connsiteY8" fmla="*/ 95552 h 165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26117" h="165019">
                  <a:moveTo>
                    <a:pt x="0" y="95552"/>
                  </a:moveTo>
                  <a:cubicBezTo>
                    <a:pt x="0" y="57186"/>
                    <a:pt x="31101" y="26085"/>
                    <a:pt x="69467" y="26085"/>
                  </a:cubicBezTo>
                  <a:cubicBezTo>
                    <a:pt x="189003" y="-2490"/>
                    <a:pt x="329970" y="-14396"/>
                    <a:pt x="456650" y="26085"/>
                  </a:cubicBezTo>
                  <a:cubicBezTo>
                    <a:pt x="495016" y="26085"/>
                    <a:pt x="526117" y="57186"/>
                    <a:pt x="526117" y="95552"/>
                  </a:cubicBezTo>
                  <a:lnTo>
                    <a:pt x="526116" y="95552"/>
                  </a:lnTo>
                  <a:cubicBezTo>
                    <a:pt x="526116" y="133918"/>
                    <a:pt x="495015" y="165019"/>
                    <a:pt x="456649" y="165019"/>
                  </a:cubicBezTo>
                  <a:cubicBezTo>
                    <a:pt x="339494" y="131682"/>
                    <a:pt x="196147" y="134061"/>
                    <a:pt x="69467" y="165018"/>
                  </a:cubicBezTo>
                  <a:cubicBezTo>
                    <a:pt x="31101" y="165018"/>
                    <a:pt x="0" y="133917"/>
                    <a:pt x="0" y="95551"/>
                  </a:cubicBezTo>
                  <a:lnTo>
                    <a:pt x="0" y="955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9" name="Rectangle: Rounded Corners 194">
              <a:extLst>
                <a:ext uri="{FF2B5EF4-FFF2-40B4-BE49-F238E27FC236}">
                  <a16:creationId xmlns:a16="http://schemas.microsoft.com/office/drawing/2014/main" id="{0A6C9675-B610-4CC1-BB32-C366FCE2BEF2}"/>
                </a:ext>
              </a:extLst>
            </p:cNvPr>
            <p:cNvSpPr/>
            <p:nvPr/>
          </p:nvSpPr>
          <p:spPr>
            <a:xfrm rot="17601086">
              <a:off x="5861697" y="4158533"/>
              <a:ext cx="621246" cy="165019"/>
            </a:xfrm>
            <a:custGeom>
              <a:avLst/>
              <a:gdLst>
                <a:gd name="connsiteX0" fmla="*/ 0 w 526116"/>
                <a:gd name="connsiteY0" fmla="*/ 69467 h 138933"/>
                <a:gd name="connsiteX1" fmla="*/ 69467 w 526116"/>
                <a:gd name="connsiteY1" fmla="*/ 0 h 138933"/>
                <a:gd name="connsiteX2" fmla="*/ 456650 w 526116"/>
                <a:gd name="connsiteY2" fmla="*/ 0 h 138933"/>
                <a:gd name="connsiteX3" fmla="*/ 526117 w 526116"/>
                <a:gd name="connsiteY3" fmla="*/ 69467 h 138933"/>
                <a:gd name="connsiteX4" fmla="*/ 526116 w 526116"/>
                <a:gd name="connsiteY4" fmla="*/ 69467 h 138933"/>
                <a:gd name="connsiteX5" fmla="*/ 456649 w 526116"/>
                <a:gd name="connsiteY5" fmla="*/ 138934 h 138933"/>
                <a:gd name="connsiteX6" fmla="*/ 69467 w 526116"/>
                <a:gd name="connsiteY6" fmla="*/ 138933 h 138933"/>
                <a:gd name="connsiteX7" fmla="*/ 0 w 526116"/>
                <a:gd name="connsiteY7" fmla="*/ 69466 h 138933"/>
                <a:gd name="connsiteX8" fmla="*/ 0 w 526116"/>
                <a:gd name="connsiteY8" fmla="*/ 69467 h 138933"/>
                <a:gd name="connsiteX0" fmla="*/ 0 w 526117"/>
                <a:gd name="connsiteY0" fmla="*/ 83225 h 152692"/>
                <a:gd name="connsiteX1" fmla="*/ 69467 w 526117"/>
                <a:gd name="connsiteY1" fmla="*/ 13758 h 152692"/>
                <a:gd name="connsiteX2" fmla="*/ 456650 w 526117"/>
                <a:gd name="connsiteY2" fmla="*/ 13758 h 152692"/>
                <a:gd name="connsiteX3" fmla="*/ 526117 w 526117"/>
                <a:gd name="connsiteY3" fmla="*/ 83225 h 152692"/>
                <a:gd name="connsiteX4" fmla="*/ 526116 w 526117"/>
                <a:gd name="connsiteY4" fmla="*/ 83225 h 152692"/>
                <a:gd name="connsiteX5" fmla="*/ 456649 w 526117"/>
                <a:gd name="connsiteY5" fmla="*/ 152692 h 152692"/>
                <a:gd name="connsiteX6" fmla="*/ 69467 w 526117"/>
                <a:gd name="connsiteY6" fmla="*/ 152691 h 152692"/>
                <a:gd name="connsiteX7" fmla="*/ 0 w 526117"/>
                <a:gd name="connsiteY7" fmla="*/ 83224 h 152692"/>
                <a:gd name="connsiteX8" fmla="*/ 0 w 526117"/>
                <a:gd name="connsiteY8" fmla="*/ 83225 h 152692"/>
                <a:gd name="connsiteX0" fmla="*/ 0 w 526117"/>
                <a:gd name="connsiteY0" fmla="*/ 91800 h 161267"/>
                <a:gd name="connsiteX1" fmla="*/ 69467 w 526117"/>
                <a:gd name="connsiteY1" fmla="*/ 22333 h 161267"/>
                <a:gd name="connsiteX2" fmla="*/ 456650 w 526117"/>
                <a:gd name="connsiteY2" fmla="*/ 22333 h 161267"/>
                <a:gd name="connsiteX3" fmla="*/ 526117 w 526117"/>
                <a:gd name="connsiteY3" fmla="*/ 91800 h 161267"/>
                <a:gd name="connsiteX4" fmla="*/ 526116 w 526117"/>
                <a:gd name="connsiteY4" fmla="*/ 91800 h 161267"/>
                <a:gd name="connsiteX5" fmla="*/ 456649 w 526117"/>
                <a:gd name="connsiteY5" fmla="*/ 161267 h 161267"/>
                <a:gd name="connsiteX6" fmla="*/ 69467 w 526117"/>
                <a:gd name="connsiteY6" fmla="*/ 161266 h 161267"/>
                <a:gd name="connsiteX7" fmla="*/ 0 w 526117"/>
                <a:gd name="connsiteY7" fmla="*/ 91799 h 161267"/>
                <a:gd name="connsiteX8" fmla="*/ 0 w 526117"/>
                <a:gd name="connsiteY8" fmla="*/ 91800 h 161267"/>
                <a:gd name="connsiteX0" fmla="*/ 0 w 526117"/>
                <a:gd name="connsiteY0" fmla="*/ 95552 h 165019"/>
                <a:gd name="connsiteX1" fmla="*/ 69467 w 526117"/>
                <a:gd name="connsiteY1" fmla="*/ 26085 h 165019"/>
                <a:gd name="connsiteX2" fmla="*/ 456650 w 526117"/>
                <a:gd name="connsiteY2" fmla="*/ 26085 h 165019"/>
                <a:gd name="connsiteX3" fmla="*/ 526117 w 526117"/>
                <a:gd name="connsiteY3" fmla="*/ 95552 h 165019"/>
                <a:gd name="connsiteX4" fmla="*/ 526116 w 526117"/>
                <a:gd name="connsiteY4" fmla="*/ 95552 h 165019"/>
                <a:gd name="connsiteX5" fmla="*/ 456649 w 526117"/>
                <a:gd name="connsiteY5" fmla="*/ 165019 h 165019"/>
                <a:gd name="connsiteX6" fmla="*/ 69467 w 526117"/>
                <a:gd name="connsiteY6" fmla="*/ 165018 h 165019"/>
                <a:gd name="connsiteX7" fmla="*/ 0 w 526117"/>
                <a:gd name="connsiteY7" fmla="*/ 95551 h 165019"/>
                <a:gd name="connsiteX8" fmla="*/ 0 w 526117"/>
                <a:gd name="connsiteY8" fmla="*/ 95552 h 165019"/>
                <a:gd name="connsiteX0" fmla="*/ 0 w 526117"/>
                <a:gd name="connsiteY0" fmla="*/ 95552 h 165019"/>
                <a:gd name="connsiteX1" fmla="*/ 69467 w 526117"/>
                <a:gd name="connsiteY1" fmla="*/ 26085 h 165019"/>
                <a:gd name="connsiteX2" fmla="*/ 456650 w 526117"/>
                <a:gd name="connsiteY2" fmla="*/ 26085 h 165019"/>
                <a:gd name="connsiteX3" fmla="*/ 526117 w 526117"/>
                <a:gd name="connsiteY3" fmla="*/ 95552 h 165019"/>
                <a:gd name="connsiteX4" fmla="*/ 526116 w 526117"/>
                <a:gd name="connsiteY4" fmla="*/ 95552 h 165019"/>
                <a:gd name="connsiteX5" fmla="*/ 456649 w 526117"/>
                <a:gd name="connsiteY5" fmla="*/ 165019 h 165019"/>
                <a:gd name="connsiteX6" fmla="*/ 69467 w 526117"/>
                <a:gd name="connsiteY6" fmla="*/ 165018 h 165019"/>
                <a:gd name="connsiteX7" fmla="*/ 0 w 526117"/>
                <a:gd name="connsiteY7" fmla="*/ 95551 h 165019"/>
                <a:gd name="connsiteX8" fmla="*/ 0 w 526117"/>
                <a:gd name="connsiteY8" fmla="*/ 95552 h 165019"/>
                <a:gd name="connsiteX0" fmla="*/ 0 w 526117"/>
                <a:gd name="connsiteY0" fmla="*/ 95552 h 165019"/>
                <a:gd name="connsiteX1" fmla="*/ 69467 w 526117"/>
                <a:gd name="connsiteY1" fmla="*/ 26085 h 165019"/>
                <a:gd name="connsiteX2" fmla="*/ 456650 w 526117"/>
                <a:gd name="connsiteY2" fmla="*/ 26085 h 165019"/>
                <a:gd name="connsiteX3" fmla="*/ 526117 w 526117"/>
                <a:gd name="connsiteY3" fmla="*/ 95552 h 165019"/>
                <a:gd name="connsiteX4" fmla="*/ 526116 w 526117"/>
                <a:gd name="connsiteY4" fmla="*/ 95552 h 165019"/>
                <a:gd name="connsiteX5" fmla="*/ 456649 w 526117"/>
                <a:gd name="connsiteY5" fmla="*/ 165019 h 165019"/>
                <a:gd name="connsiteX6" fmla="*/ 69467 w 526117"/>
                <a:gd name="connsiteY6" fmla="*/ 165018 h 165019"/>
                <a:gd name="connsiteX7" fmla="*/ 0 w 526117"/>
                <a:gd name="connsiteY7" fmla="*/ 95551 h 165019"/>
                <a:gd name="connsiteX8" fmla="*/ 0 w 526117"/>
                <a:gd name="connsiteY8" fmla="*/ 95552 h 165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26117" h="165019">
                  <a:moveTo>
                    <a:pt x="0" y="95552"/>
                  </a:moveTo>
                  <a:cubicBezTo>
                    <a:pt x="0" y="57186"/>
                    <a:pt x="31101" y="26085"/>
                    <a:pt x="69467" y="26085"/>
                  </a:cubicBezTo>
                  <a:cubicBezTo>
                    <a:pt x="189003" y="-2490"/>
                    <a:pt x="329970" y="-14396"/>
                    <a:pt x="456650" y="26085"/>
                  </a:cubicBezTo>
                  <a:cubicBezTo>
                    <a:pt x="495016" y="26085"/>
                    <a:pt x="526117" y="57186"/>
                    <a:pt x="526117" y="95552"/>
                  </a:cubicBezTo>
                  <a:lnTo>
                    <a:pt x="526116" y="95552"/>
                  </a:lnTo>
                  <a:cubicBezTo>
                    <a:pt x="526116" y="133918"/>
                    <a:pt x="495015" y="165019"/>
                    <a:pt x="456649" y="165019"/>
                  </a:cubicBezTo>
                  <a:cubicBezTo>
                    <a:pt x="339494" y="131682"/>
                    <a:pt x="196147" y="134061"/>
                    <a:pt x="69467" y="165018"/>
                  </a:cubicBezTo>
                  <a:cubicBezTo>
                    <a:pt x="31101" y="165018"/>
                    <a:pt x="0" y="133917"/>
                    <a:pt x="0" y="95551"/>
                  </a:cubicBezTo>
                  <a:lnTo>
                    <a:pt x="0" y="955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0" name="Rectangle: Rounded Corners 194">
              <a:extLst>
                <a:ext uri="{FF2B5EF4-FFF2-40B4-BE49-F238E27FC236}">
                  <a16:creationId xmlns:a16="http://schemas.microsoft.com/office/drawing/2014/main" id="{A26EDF90-17B0-485E-894F-161E5746FCB6}"/>
                </a:ext>
              </a:extLst>
            </p:cNvPr>
            <p:cNvSpPr/>
            <p:nvPr/>
          </p:nvSpPr>
          <p:spPr>
            <a:xfrm rot="18691221">
              <a:off x="6223046" y="3491461"/>
              <a:ext cx="621246" cy="165019"/>
            </a:xfrm>
            <a:custGeom>
              <a:avLst/>
              <a:gdLst>
                <a:gd name="connsiteX0" fmla="*/ 0 w 526116"/>
                <a:gd name="connsiteY0" fmla="*/ 69467 h 138933"/>
                <a:gd name="connsiteX1" fmla="*/ 69467 w 526116"/>
                <a:gd name="connsiteY1" fmla="*/ 0 h 138933"/>
                <a:gd name="connsiteX2" fmla="*/ 456650 w 526116"/>
                <a:gd name="connsiteY2" fmla="*/ 0 h 138933"/>
                <a:gd name="connsiteX3" fmla="*/ 526117 w 526116"/>
                <a:gd name="connsiteY3" fmla="*/ 69467 h 138933"/>
                <a:gd name="connsiteX4" fmla="*/ 526116 w 526116"/>
                <a:gd name="connsiteY4" fmla="*/ 69467 h 138933"/>
                <a:gd name="connsiteX5" fmla="*/ 456649 w 526116"/>
                <a:gd name="connsiteY5" fmla="*/ 138934 h 138933"/>
                <a:gd name="connsiteX6" fmla="*/ 69467 w 526116"/>
                <a:gd name="connsiteY6" fmla="*/ 138933 h 138933"/>
                <a:gd name="connsiteX7" fmla="*/ 0 w 526116"/>
                <a:gd name="connsiteY7" fmla="*/ 69466 h 138933"/>
                <a:gd name="connsiteX8" fmla="*/ 0 w 526116"/>
                <a:gd name="connsiteY8" fmla="*/ 69467 h 138933"/>
                <a:gd name="connsiteX0" fmla="*/ 0 w 526117"/>
                <a:gd name="connsiteY0" fmla="*/ 83225 h 152692"/>
                <a:gd name="connsiteX1" fmla="*/ 69467 w 526117"/>
                <a:gd name="connsiteY1" fmla="*/ 13758 h 152692"/>
                <a:gd name="connsiteX2" fmla="*/ 456650 w 526117"/>
                <a:gd name="connsiteY2" fmla="*/ 13758 h 152692"/>
                <a:gd name="connsiteX3" fmla="*/ 526117 w 526117"/>
                <a:gd name="connsiteY3" fmla="*/ 83225 h 152692"/>
                <a:gd name="connsiteX4" fmla="*/ 526116 w 526117"/>
                <a:gd name="connsiteY4" fmla="*/ 83225 h 152692"/>
                <a:gd name="connsiteX5" fmla="*/ 456649 w 526117"/>
                <a:gd name="connsiteY5" fmla="*/ 152692 h 152692"/>
                <a:gd name="connsiteX6" fmla="*/ 69467 w 526117"/>
                <a:gd name="connsiteY6" fmla="*/ 152691 h 152692"/>
                <a:gd name="connsiteX7" fmla="*/ 0 w 526117"/>
                <a:gd name="connsiteY7" fmla="*/ 83224 h 152692"/>
                <a:gd name="connsiteX8" fmla="*/ 0 w 526117"/>
                <a:gd name="connsiteY8" fmla="*/ 83225 h 152692"/>
                <a:gd name="connsiteX0" fmla="*/ 0 w 526117"/>
                <a:gd name="connsiteY0" fmla="*/ 91800 h 161267"/>
                <a:gd name="connsiteX1" fmla="*/ 69467 w 526117"/>
                <a:gd name="connsiteY1" fmla="*/ 22333 h 161267"/>
                <a:gd name="connsiteX2" fmla="*/ 456650 w 526117"/>
                <a:gd name="connsiteY2" fmla="*/ 22333 h 161267"/>
                <a:gd name="connsiteX3" fmla="*/ 526117 w 526117"/>
                <a:gd name="connsiteY3" fmla="*/ 91800 h 161267"/>
                <a:gd name="connsiteX4" fmla="*/ 526116 w 526117"/>
                <a:gd name="connsiteY4" fmla="*/ 91800 h 161267"/>
                <a:gd name="connsiteX5" fmla="*/ 456649 w 526117"/>
                <a:gd name="connsiteY5" fmla="*/ 161267 h 161267"/>
                <a:gd name="connsiteX6" fmla="*/ 69467 w 526117"/>
                <a:gd name="connsiteY6" fmla="*/ 161266 h 161267"/>
                <a:gd name="connsiteX7" fmla="*/ 0 w 526117"/>
                <a:gd name="connsiteY7" fmla="*/ 91799 h 161267"/>
                <a:gd name="connsiteX8" fmla="*/ 0 w 526117"/>
                <a:gd name="connsiteY8" fmla="*/ 91800 h 161267"/>
                <a:gd name="connsiteX0" fmla="*/ 0 w 526117"/>
                <a:gd name="connsiteY0" fmla="*/ 95552 h 165019"/>
                <a:gd name="connsiteX1" fmla="*/ 69467 w 526117"/>
                <a:gd name="connsiteY1" fmla="*/ 26085 h 165019"/>
                <a:gd name="connsiteX2" fmla="*/ 456650 w 526117"/>
                <a:gd name="connsiteY2" fmla="*/ 26085 h 165019"/>
                <a:gd name="connsiteX3" fmla="*/ 526117 w 526117"/>
                <a:gd name="connsiteY3" fmla="*/ 95552 h 165019"/>
                <a:gd name="connsiteX4" fmla="*/ 526116 w 526117"/>
                <a:gd name="connsiteY4" fmla="*/ 95552 h 165019"/>
                <a:gd name="connsiteX5" fmla="*/ 456649 w 526117"/>
                <a:gd name="connsiteY5" fmla="*/ 165019 h 165019"/>
                <a:gd name="connsiteX6" fmla="*/ 69467 w 526117"/>
                <a:gd name="connsiteY6" fmla="*/ 165018 h 165019"/>
                <a:gd name="connsiteX7" fmla="*/ 0 w 526117"/>
                <a:gd name="connsiteY7" fmla="*/ 95551 h 165019"/>
                <a:gd name="connsiteX8" fmla="*/ 0 w 526117"/>
                <a:gd name="connsiteY8" fmla="*/ 95552 h 165019"/>
                <a:gd name="connsiteX0" fmla="*/ 0 w 526117"/>
                <a:gd name="connsiteY0" fmla="*/ 95552 h 165019"/>
                <a:gd name="connsiteX1" fmla="*/ 69467 w 526117"/>
                <a:gd name="connsiteY1" fmla="*/ 26085 h 165019"/>
                <a:gd name="connsiteX2" fmla="*/ 456650 w 526117"/>
                <a:gd name="connsiteY2" fmla="*/ 26085 h 165019"/>
                <a:gd name="connsiteX3" fmla="*/ 526117 w 526117"/>
                <a:gd name="connsiteY3" fmla="*/ 95552 h 165019"/>
                <a:gd name="connsiteX4" fmla="*/ 526116 w 526117"/>
                <a:gd name="connsiteY4" fmla="*/ 95552 h 165019"/>
                <a:gd name="connsiteX5" fmla="*/ 456649 w 526117"/>
                <a:gd name="connsiteY5" fmla="*/ 165019 h 165019"/>
                <a:gd name="connsiteX6" fmla="*/ 69467 w 526117"/>
                <a:gd name="connsiteY6" fmla="*/ 165018 h 165019"/>
                <a:gd name="connsiteX7" fmla="*/ 0 w 526117"/>
                <a:gd name="connsiteY7" fmla="*/ 95551 h 165019"/>
                <a:gd name="connsiteX8" fmla="*/ 0 w 526117"/>
                <a:gd name="connsiteY8" fmla="*/ 95552 h 165019"/>
                <a:gd name="connsiteX0" fmla="*/ 0 w 526117"/>
                <a:gd name="connsiteY0" fmla="*/ 95552 h 165019"/>
                <a:gd name="connsiteX1" fmla="*/ 69467 w 526117"/>
                <a:gd name="connsiteY1" fmla="*/ 26085 h 165019"/>
                <a:gd name="connsiteX2" fmla="*/ 456650 w 526117"/>
                <a:gd name="connsiteY2" fmla="*/ 26085 h 165019"/>
                <a:gd name="connsiteX3" fmla="*/ 526117 w 526117"/>
                <a:gd name="connsiteY3" fmla="*/ 95552 h 165019"/>
                <a:gd name="connsiteX4" fmla="*/ 526116 w 526117"/>
                <a:gd name="connsiteY4" fmla="*/ 95552 h 165019"/>
                <a:gd name="connsiteX5" fmla="*/ 456649 w 526117"/>
                <a:gd name="connsiteY5" fmla="*/ 165019 h 165019"/>
                <a:gd name="connsiteX6" fmla="*/ 69467 w 526117"/>
                <a:gd name="connsiteY6" fmla="*/ 165018 h 165019"/>
                <a:gd name="connsiteX7" fmla="*/ 0 w 526117"/>
                <a:gd name="connsiteY7" fmla="*/ 95551 h 165019"/>
                <a:gd name="connsiteX8" fmla="*/ 0 w 526117"/>
                <a:gd name="connsiteY8" fmla="*/ 95552 h 165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26117" h="165019">
                  <a:moveTo>
                    <a:pt x="0" y="95552"/>
                  </a:moveTo>
                  <a:cubicBezTo>
                    <a:pt x="0" y="57186"/>
                    <a:pt x="31101" y="26085"/>
                    <a:pt x="69467" y="26085"/>
                  </a:cubicBezTo>
                  <a:cubicBezTo>
                    <a:pt x="189003" y="-2490"/>
                    <a:pt x="329970" y="-14396"/>
                    <a:pt x="456650" y="26085"/>
                  </a:cubicBezTo>
                  <a:cubicBezTo>
                    <a:pt x="495016" y="26085"/>
                    <a:pt x="526117" y="57186"/>
                    <a:pt x="526117" y="95552"/>
                  </a:cubicBezTo>
                  <a:lnTo>
                    <a:pt x="526116" y="95552"/>
                  </a:lnTo>
                  <a:cubicBezTo>
                    <a:pt x="526116" y="133918"/>
                    <a:pt x="495015" y="165019"/>
                    <a:pt x="456649" y="165019"/>
                  </a:cubicBezTo>
                  <a:cubicBezTo>
                    <a:pt x="339494" y="131682"/>
                    <a:pt x="196147" y="134061"/>
                    <a:pt x="69467" y="165018"/>
                  </a:cubicBezTo>
                  <a:cubicBezTo>
                    <a:pt x="31101" y="165018"/>
                    <a:pt x="0" y="133917"/>
                    <a:pt x="0" y="95551"/>
                  </a:cubicBezTo>
                  <a:lnTo>
                    <a:pt x="0" y="955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1" name="Rectangle: Rounded Corners 194">
              <a:extLst>
                <a:ext uri="{FF2B5EF4-FFF2-40B4-BE49-F238E27FC236}">
                  <a16:creationId xmlns:a16="http://schemas.microsoft.com/office/drawing/2014/main" id="{DC1A1294-D994-494E-A06D-1CD8FDA5F4B3}"/>
                </a:ext>
              </a:extLst>
            </p:cNvPr>
            <p:cNvSpPr/>
            <p:nvPr/>
          </p:nvSpPr>
          <p:spPr>
            <a:xfrm rot="19551645">
              <a:off x="6781512" y="2983650"/>
              <a:ext cx="621246" cy="165019"/>
            </a:xfrm>
            <a:custGeom>
              <a:avLst/>
              <a:gdLst>
                <a:gd name="connsiteX0" fmla="*/ 0 w 526116"/>
                <a:gd name="connsiteY0" fmla="*/ 69467 h 138933"/>
                <a:gd name="connsiteX1" fmla="*/ 69467 w 526116"/>
                <a:gd name="connsiteY1" fmla="*/ 0 h 138933"/>
                <a:gd name="connsiteX2" fmla="*/ 456650 w 526116"/>
                <a:gd name="connsiteY2" fmla="*/ 0 h 138933"/>
                <a:gd name="connsiteX3" fmla="*/ 526117 w 526116"/>
                <a:gd name="connsiteY3" fmla="*/ 69467 h 138933"/>
                <a:gd name="connsiteX4" fmla="*/ 526116 w 526116"/>
                <a:gd name="connsiteY4" fmla="*/ 69467 h 138933"/>
                <a:gd name="connsiteX5" fmla="*/ 456649 w 526116"/>
                <a:gd name="connsiteY5" fmla="*/ 138934 h 138933"/>
                <a:gd name="connsiteX6" fmla="*/ 69467 w 526116"/>
                <a:gd name="connsiteY6" fmla="*/ 138933 h 138933"/>
                <a:gd name="connsiteX7" fmla="*/ 0 w 526116"/>
                <a:gd name="connsiteY7" fmla="*/ 69466 h 138933"/>
                <a:gd name="connsiteX8" fmla="*/ 0 w 526116"/>
                <a:gd name="connsiteY8" fmla="*/ 69467 h 138933"/>
                <a:gd name="connsiteX0" fmla="*/ 0 w 526117"/>
                <a:gd name="connsiteY0" fmla="*/ 83225 h 152692"/>
                <a:gd name="connsiteX1" fmla="*/ 69467 w 526117"/>
                <a:gd name="connsiteY1" fmla="*/ 13758 h 152692"/>
                <a:gd name="connsiteX2" fmla="*/ 456650 w 526117"/>
                <a:gd name="connsiteY2" fmla="*/ 13758 h 152692"/>
                <a:gd name="connsiteX3" fmla="*/ 526117 w 526117"/>
                <a:gd name="connsiteY3" fmla="*/ 83225 h 152692"/>
                <a:gd name="connsiteX4" fmla="*/ 526116 w 526117"/>
                <a:gd name="connsiteY4" fmla="*/ 83225 h 152692"/>
                <a:gd name="connsiteX5" fmla="*/ 456649 w 526117"/>
                <a:gd name="connsiteY5" fmla="*/ 152692 h 152692"/>
                <a:gd name="connsiteX6" fmla="*/ 69467 w 526117"/>
                <a:gd name="connsiteY6" fmla="*/ 152691 h 152692"/>
                <a:gd name="connsiteX7" fmla="*/ 0 w 526117"/>
                <a:gd name="connsiteY7" fmla="*/ 83224 h 152692"/>
                <a:gd name="connsiteX8" fmla="*/ 0 w 526117"/>
                <a:gd name="connsiteY8" fmla="*/ 83225 h 152692"/>
                <a:gd name="connsiteX0" fmla="*/ 0 w 526117"/>
                <a:gd name="connsiteY0" fmla="*/ 91800 h 161267"/>
                <a:gd name="connsiteX1" fmla="*/ 69467 w 526117"/>
                <a:gd name="connsiteY1" fmla="*/ 22333 h 161267"/>
                <a:gd name="connsiteX2" fmla="*/ 456650 w 526117"/>
                <a:gd name="connsiteY2" fmla="*/ 22333 h 161267"/>
                <a:gd name="connsiteX3" fmla="*/ 526117 w 526117"/>
                <a:gd name="connsiteY3" fmla="*/ 91800 h 161267"/>
                <a:gd name="connsiteX4" fmla="*/ 526116 w 526117"/>
                <a:gd name="connsiteY4" fmla="*/ 91800 h 161267"/>
                <a:gd name="connsiteX5" fmla="*/ 456649 w 526117"/>
                <a:gd name="connsiteY5" fmla="*/ 161267 h 161267"/>
                <a:gd name="connsiteX6" fmla="*/ 69467 w 526117"/>
                <a:gd name="connsiteY6" fmla="*/ 161266 h 161267"/>
                <a:gd name="connsiteX7" fmla="*/ 0 w 526117"/>
                <a:gd name="connsiteY7" fmla="*/ 91799 h 161267"/>
                <a:gd name="connsiteX8" fmla="*/ 0 w 526117"/>
                <a:gd name="connsiteY8" fmla="*/ 91800 h 161267"/>
                <a:gd name="connsiteX0" fmla="*/ 0 w 526117"/>
                <a:gd name="connsiteY0" fmla="*/ 95552 h 165019"/>
                <a:gd name="connsiteX1" fmla="*/ 69467 w 526117"/>
                <a:gd name="connsiteY1" fmla="*/ 26085 h 165019"/>
                <a:gd name="connsiteX2" fmla="*/ 456650 w 526117"/>
                <a:gd name="connsiteY2" fmla="*/ 26085 h 165019"/>
                <a:gd name="connsiteX3" fmla="*/ 526117 w 526117"/>
                <a:gd name="connsiteY3" fmla="*/ 95552 h 165019"/>
                <a:gd name="connsiteX4" fmla="*/ 526116 w 526117"/>
                <a:gd name="connsiteY4" fmla="*/ 95552 h 165019"/>
                <a:gd name="connsiteX5" fmla="*/ 456649 w 526117"/>
                <a:gd name="connsiteY5" fmla="*/ 165019 h 165019"/>
                <a:gd name="connsiteX6" fmla="*/ 69467 w 526117"/>
                <a:gd name="connsiteY6" fmla="*/ 165018 h 165019"/>
                <a:gd name="connsiteX7" fmla="*/ 0 w 526117"/>
                <a:gd name="connsiteY7" fmla="*/ 95551 h 165019"/>
                <a:gd name="connsiteX8" fmla="*/ 0 w 526117"/>
                <a:gd name="connsiteY8" fmla="*/ 95552 h 165019"/>
                <a:gd name="connsiteX0" fmla="*/ 0 w 526117"/>
                <a:gd name="connsiteY0" fmla="*/ 95552 h 165019"/>
                <a:gd name="connsiteX1" fmla="*/ 69467 w 526117"/>
                <a:gd name="connsiteY1" fmla="*/ 26085 h 165019"/>
                <a:gd name="connsiteX2" fmla="*/ 456650 w 526117"/>
                <a:gd name="connsiteY2" fmla="*/ 26085 h 165019"/>
                <a:gd name="connsiteX3" fmla="*/ 526117 w 526117"/>
                <a:gd name="connsiteY3" fmla="*/ 95552 h 165019"/>
                <a:gd name="connsiteX4" fmla="*/ 526116 w 526117"/>
                <a:gd name="connsiteY4" fmla="*/ 95552 h 165019"/>
                <a:gd name="connsiteX5" fmla="*/ 456649 w 526117"/>
                <a:gd name="connsiteY5" fmla="*/ 165019 h 165019"/>
                <a:gd name="connsiteX6" fmla="*/ 69467 w 526117"/>
                <a:gd name="connsiteY6" fmla="*/ 165018 h 165019"/>
                <a:gd name="connsiteX7" fmla="*/ 0 w 526117"/>
                <a:gd name="connsiteY7" fmla="*/ 95551 h 165019"/>
                <a:gd name="connsiteX8" fmla="*/ 0 w 526117"/>
                <a:gd name="connsiteY8" fmla="*/ 95552 h 165019"/>
                <a:gd name="connsiteX0" fmla="*/ 0 w 526117"/>
                <a:gd name="connsiteY0" fmla="*/ 95552 h 165019"/>
                <a:gd name="connsiteX1" fmla="*/ 69467 w 526117"/>
                <a:gd name="connsiteY1" fmla="*/ 26085 h 165019"/>
                <a:gd name="connsiteX2" fmla="*/ 456650 w 526117"/>
                <a:gd name="connsiteY2" fmla="*/ 26085 h 165019"/>
                <a:gd name="connsiteX3" fmla="*/ 526117 w 526117"/>
                <a:gd name="connsiteY3" fmla="*/ 95552 h 165019"/>
                <a:gd name="connsiteX4" fmla="*/ 526116 w 526117"/>
                <a:gd name="connsiteY4" fmla="*/ 95552 h 165019"/>
                <a:gd name="connsiteX5" fmla="*/ 456649 w 526117"/>
                <a:gd name="connsiteY5" fmla="*/ 165019 h 165019"/>
                <a:gd name="connsiteX6" fmla="*/ 69467 w 526117"/>
                <a:gd name="connsiteY6" fmla="*/ 165018 h 165019"/>
                <a:gd name="connsiteX7" fmla="*/ 0 w 526117"/>
                <a:gd name="connsiteY7" fmla="*/ 95551 h 165019"/>
                <a:gd name="connsiteX8" fmla="*/ 0 w 526117"/>
                <a:gd name="connsiteY8" fmla="*/ 95552 h 165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26117" h="165019">
                  <a:moveTo>
                    <a:pt x="0" y="95552"/>
                  </a:moveTo>
                  <a:cubicBezTo>
                    <a:pt x="0" y="57186"/>
                    <a:pt x="31101" y="26085"/>
                    <a:pt x="69467" y="26085"/>
                  </a:cubicBezTo>
                  <a:cubicBezTo>
                    <a:pt x="189003" y="-2490"/>
                    <a:pt x="329970" y="-14396"/>
                    <a:pt x="456650" y="26085"/>
                  </a:cubicBezTo>
                  <a:cubicBezTo>
                    <a:pt x="495016" y="26085"/>
                    <a:pt x="526117" y="57186"/>
                    <a:pt x="526117" y="95552"/>
                  </a:cubicBezTo>
                  <a:lnTo>
                    <a:pt x="526116" y="95552"/>
                  </a:lnTo>
                  <a:cubicBezTo>
                    <a:pt x="526116" y="133918"/>
                    <a:pt x="495015" y="165019"/>
                    <a:pt x="456649" y="165019"/>
                  </a:cubicBezTo>
                  <a:cubicBezTo>
                    <a:pt x="339494" y="131682"/>
                    <a:pt x="196147" y="134061"/>
                    <a:pt x="69467" y="165018"/>
                  </a:cubicBezTo>
                  <a:cubicBezTo>
                    <a:pt x="31101" y="165018"/>
                    <a:pt x="0" y="133917"/>
                    <a:pt x="0" y="95551"/>
                  </a:cubicBezTo>
                  <a:lnTo>
                    <a:pt x="0" y="955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2" name="Rectangle: Rounded Corners 194">
              <a:extLst>
                <a:ext uri="{FF2B5EF4-FFF2-40B4-BE49-F238E27FC236}">
                  <a16:creationId xmlns:a16="http://schemas.microsoft.com/office/drawing/2014/main" id="{E53138EE-EF6C-41E5-A6DD-BAE305AA8A37}"/>
                </a:ext>
              </a:extLst>
            </p:cNvPr>
            <p:cNvSpPr/>
            <p:nvPr/>
          </p:nvSpPr>
          <p:spPr>
            <a:xfrm rot="20194135">
              <a:off x="8858008" y="2125794"/>
              <a:ext cx="621246" cy="165019"/>
            </a:xfrm>
            <a:custGeom>
              <a:avLst/>
              <a:gdLst>
                <a:gd name="connsiteX0" fmla="*/ 0 w 526116"/>
                <a:gd name="connsiteY0" fmla="*/ 69467 h 138933"/>
                <a:gd name="connsiteX1" fmla="*/ 69467 w 526116"/>
                <a:gd name="connsiteY1" fmla="*/ 0 h 138933"/>
                <a:gd name="connsiteX2" fmla="*/ 456650 w 526116"/>
                <a:gd name="connsiteY2" fmla="*/ 0 h 138933"/>
                <a:gd name="connsiteX3" fmla="*/ 526117 w 526116"/>
                <a:gd name="connsiteY3" fmla="*/ 69467 h 138933"/>
                <a:gd name="connsiteX4" fmla="*/ 526116 w 526116"/>
                <a:gd name="connsiteY4" fmla="*/ 69467 h 138933"/>
                <a:gd name="connsiteX5" fmla="*/ 456649 w 526116"/>
                <a:gd name="connsiteY5" fmla="*/ 138934 h 138933"/>
                <a:gd name="connsiteX6" fmla="*/ 69467 w 526116"/>
                <a:gd name="connsiteY6" fmla="*/ 138933 h 138933"/>
                <a:gd name="connsiteX7" fmla="*/ 0 w 526116"/>
                <a:gd name="connsiteY7" fmla="*/ 69466 h 138933"/>
                <a:gd name="connsiteX8" fmla="*/ 0 w 526116"/>
                <a:gd name="connsiteY8" fmla="*/ 69467 h 138933"/>
                <a:gd name="connsiteX0" fmla="*/ 0 w 526117"/>
                <a:gd name="connsiteY0" fmla="*/ 83225 h 152692"/>
                <a:gd name="connsiteX1" fmla="*/ 69467 w 526117"/>
                <a:gd name="connsiteY1" fmla="*/ 13758 h 152692"/>
                <a:gd name="connsiteX2" fmla="*/ 456650 w 526117"/>
                <a:gd name="connsiteY2" fmla="*/ 13758 h 152692"/>
                <a:gd name="connsiteX3" fmla="*/ 526117 w 526117"/>
                <a:gd name="connsiteY3" fmla="*/ 83225 h 152692"/>
                <a:gd name="connsiteX4" fmla="*/ 526116 w 526117"/>
                <a:gd name="connsiteY4" fmla="*/ 83225 h 152692"/>
                <a:gd name="connsiteX5" fmla="*/ 456649 w 526117"/>
                <a:gd name="connsiteY5" fmla="*/ 152692 h 152692"/>
                <a:gd name="connsiteX6" fmla="*/ 69467 w 526117"/>
                <a:gd name="connsiteY6" fmla="*/ 152691 h 152692"/>
                <a:gd name="connsiteX7" fmla="*/ 0 w 526117"/>
                <a:gd name="connsiteY7" fmla="*/ 83224 h 152692"/>
                <a:gd name="connsiteX8" fmla="*/ 0 w 526117"/>
                <a:gd name="connsiteY8" fmla="*/ 83225 h 152692"/>
                <a:gd name="connsiteX0" fmla="*/ 0 w 526117"/>
                <a:gd name="connsiteY0" fmla="*/ 91800 h 161267"/>
                <a:gd name="connsiteX1" fmla="*/ 69467 w 526117"/>
                <a:gd name="connsiteY1" fmla="*/ 22333 h 161267"/>
                <a:gd name="connsiteX2" fmla="*/ 456650 w 526117"/>
                <a:gd name="connsiteY2" fmla="*/ 22333 h 161267"/>
                <a:gd name="connsiteX3" fmla="*/ 526117 w 526117"/>
                <a:gd name="connsiteY3" fmla="*/ 91800 h 161267"/>
                <a:gd name="connsiteX4" fmla="*/ 526116 w 526117"/>
                <a:gd name="connsiteY4" fmla="*/ 91800 h 161267"/>
                <a:gd name="connsiteX5" fmla="*/ 456649 w 526117"/>
                <a:gd name="connsiteY5" fmla="*/ 161267 h 161267"/>
                <a:gd name="connsiteX6" fmla="*/ 69467 w 526117"/>
                <a:gd name="connsiteY6" fmla="*/ 161266 h 161267"/>
                <a:gd name="connsiteX7" fmla="*/ 0 w 526117"/>
                <a:gd name="connsiteY7" fmla="*/ 91799 h 161267"/>
                <a:gd name="connsiteX8" fmla="*/ 0 w 526117"/>
                <a:gd name="connsiteY8" fmla="*/ 91800 h 161267"/>
                <a:gd name="connsiteX0" fmla="*/ 0 w 526117"/>
                <a:gd name="connsiteY0" fmla="*/ 95552 h 165019"/>
                <a:gd name="connsiteX1" fmla="*/ 69467 w 526117"/>
                <a:gd name="connsiteY1" fmla="*/ 26085 h 165019"/>
                <a:gd name="connsiteX2" fmla="*/ 456650 w 526117"/>
                <a:gd name="connsiteY2" fmla="*/ 26085 h 165019"/>
                <a:gd name="connsiteX3" fmla="*/ 526117 w 526117"/>
                <a:gd name="connsiteY3" fmla="*/ 95552 h 165019"/>
                <a:gd name="connsiteX4" fmla="*/ 526116 w 526117"/>
                <a:gd name="connsiteY4" fmla="*/ 95552 h 165019"/>
                <a:gd name="connsiteX5" fmla="*/ 456649 w 526117"/>
                <a:gd name="connsiteY5" fmla="*/ 165019 h 165019"/>
                <a:gd name="connsiteX6" fmla="*/ 69467 w 526117"/>
                <a:gd name="connsiteY6" fmla="*/ 165018 h 165019"/>
                <a:gd name="connsiteX7" fmla="*/ 0 w 526117"/>
                <a:gd name="connsiteY7" fmla="*/ 95551 h 165019"/>
                <a:gd name="connsiteX8" fmla="*/ 0 w 526117"/>
                <a:gd name="connsiteY8" fmla="*/ 95552 h 165019"/>
                <a:gd name="connsiteX0" fmla="*/ 0 w 526117"/>
                <a:gd name="connsiteY0" fmla="*/ 95552 h 165019"/>
                <a:gd name="connsiteX1" fmla="*/ 69467 w 526117"/>
                <a:gd name="connsiteY1" fmla="*/ 26085 h 165019"/>
                <a:gd name="connsiteX2" fmla="*/ 456650 w 526117"/>
                <a:gd name="connsiteY2" fmla="*/ 26085 h 165019"/>
                <a:gd name="connsiteX3" fmla="*/ 526117 w 526117"/>
                <a:gd name="connsiteY3" fmla="*/ 95552 h 165019"/>
                <a:gd name="connsiteX4" fmla="*/ 526116 w 526117"/>
                <a:gd name="connsiteY4" fmla="*/ 95552 h 165019"/>
                <a:gd name="connsiteX5" fmla="*/ 456649 w 526117"/>
                <a:gd name="connsiteY5" fmla="*/ 165019 h 165019"/>
                <a:gd name="connsiteX6" fmla="*/ 69467 w 526117"/>
                <a:gd name="connsiteY6" fmla="*/ 165018 h 165019"/>
                <a:gd name="connsiteX7" fmla="*/ 0 w 526117"/>
                <a:gd name="connsiteY7" fmla="*/ 95551 h 165019"/>
                <a:gd name="connsiteX8" fmla="*/ 0 w 526117"/>
                <a:gd name="connsiteY8" fmla="*/ 95552 h 165019"/>
                <a:gd name="connsiteX0" fmla="*/ 0 w 526117"/>
                <a:gd name="connsiteY0" fmla="*/ 95552 h 165019"/>
                <a:gd name="connsiteX1" fmla="*/ 69467 w 526117"/>
                <a:gd name="connsiteY1" fmla="*/ 26085 h 165019"/>
                <a:gd name="connsiteX2" fmla="*/ 456650 w 526117"/>
                <a:gd name="connsiteY2" fmla="*/ 26085 h 165019"/>
                <a:gd name="connsiteX3" fmla="*/ 526117 w 526117"/>
                <a:gd name="connsiteY3" fmla="*/ 95552 h 165019"/>
                <a:gd name="connsiteX4" fmla="*/ 526116 w 526117"/>
                <a:gd name="connsiteY4" fmla="*/ 95552 h 165019"/>
                <a:gd name="connsiteX5" fmla="*/ 456649 w 526117"/>
                <a:gd name="connsiteY5" fmla="*/ 165019 h 165019"/>
                <a:gd name="connsiteX6" fmla="*/ 69467 w 526117"/>
                <a:gd name="connsiteY6" fmla="*/ 165018 h 165019"/>
                <a:gd name="connsiteX7" fmla="*/ 0 w 526117"/>
                <a:gd name="connsiteY7" fmla="*/ 95551 h 165019"/>
                <a:gd name="connsiteX8" fmla="*/ 0 w 526117"/>
                <a:gd name="connsiteY8" fmla="*/ 95552 h 165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26117" h="165019">
                  <a:moveTo>
                    <a:pt x="0" y="95552"/>
                  </a:moveTo>
                  <a:cubicBezTo>
                    <a:pt x="0" y="57186"/>
                    <a:pt x="31101" y="26085"/>
                    <a:pt x="69467" y="26085"/>
                  </a:cubicBezTo>
                  <a:cubicBezTo>
                    <a:pt x="189003" y="-2490"/>
                    <a:pt x="329970" y="-14396"/>
                    <a:pt x="456650" y="26085"/>
                  </a:cubicBezTo>
                  <a:cubicBezTo>
                    <a:pt x="495016" y="26085"/>
                    <a:pt x="526117" y="57186"/>
                    <a:pt x="526117" y="95552"/>
                  </a:cubicBezTo>
                  <a:lnTo>
                    <a:pt x="526116" y="95552"/>
                  </a:lnTo>
                  <a:cubicBezTo>
                    <a:pt x="526116" y="133918"/>
                    <a:pt x="495015" y="165019"/>
                    <a:pt x="456649" y="165019"/>
                  </a:cubicBezTo>
                  <a:cubicBezTo>
                    <a:pt x="339494" y="131682"/>
                    <a:pt x="196147" y="134061"/>
                    <a:pt x="69467" y="165018"/>
                  </a:cubicBezTo>
                  <a:cubicBezTo>
                    <a:pt x="31101" y="165018"/>
                    <a:pt x="0" y="133917"/>
                    <a:pt x="0" y="95551"/>
                  </a:cubicBezTo>
                  <a:lnTo>
                    <a:pt x="0" y="955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" name="Rectangle: Rounded Corners 194">
              <a:extLst>
                <a:ext uri="{FF2B5EF4-FFF2-40B4-BE49-F238E27FC236}">
                  <a16:creationId xmlns:a16="http://schemas.microsoft.com/office/drawing/2014/main" id="{3FFE8503-EB74-49A2-8D78-6A66A6F81CBC}"/>
                </a:ext>
              </a:extLst>
            </p:cNvPr>
            <p:cNvSpPr/>
            <p:nvPr/>
          </p:nvSpPr>
          <p:spPr>
            <a:xfrm rot="18796597" flipV="1">
              <a:off x="9484476" y="1818614"/>
              <a:ext cx="543348" cy="176163"/>
            </a:xfrm>
            <a:custGeom>
              <a:avLst/>
              <a:gdLst>
                <a:gd name="connsiteX0" fmla="*/ 0 w 526116"/>
                <a:gd name="connsiteY0" fmla="*/ 69467 h 138933"/>
                <a:gd name="connsiteX1" fmla="*/ 69467 w 526116"/>
                <a:gd name="connsiteY1" fmla="*/ 0 h 138933"/>
                <a:gd name="connsiteX2" fmla="*/ 456650 w 526116"/>
                <a:gd name="connsiteY2" fmla="*/ 0 h 138933"/>
                <a:gd name="connsiteX3" fmla="*/ 526117 w 526116"/>
                <a:gd name="connsiteY3" fmla="*/ 69467 h 138933"/>
                <a:gd name="connsiteX4" fmla="*/ 526116 w 526116"/>
                <a:gd name="connsiteY4" fmla="*/ 69467 h 138933"/>
                <a:gd name="connsiteX5" fmla="*/ 456649 w 526116"/>
                <a:gd name="connsiteY5" fmla="*/ 138934 h 138933"/>
                <a:gd name="connsiteX6" fmla="*/ 69467 w 526116"/>
                <a:gd name="connsiteY6" fmla="*/ 138933 h 138933"/>
                <a:gd name="connsiteX7" fmla="*/ 0 w 526116"/>
                <a:gd name="connsiteY7" fmla="*/ 69466 h 138933"/>
                <a:gd name="connsiteX8" fmla="*/ 0 w 526116"/>
                <a:gd name="connsiteY8" fmla="*/ 69467 h 138933"/>
                <a:gd name="connsiteX0" fmla="*/ 0 w 526117"/>
                <a:gd name="connsiteY0" fmla="*/ 83225 h 152692"/>
                <a:gd name="connsiteX1" fmla="*/ 69467 w 526117"/>
                <a:gd name="connsiteY1" fmla="*/ 13758 h 152692"/>
                <a:gd name="connsiteX2" fmla="*/ 456650 w 526117"/>
                <a:gd name="connsiteY2" fmla="*/ 13758 h 152692"/>
                <a:gd name="connsiteX3" fmla="*/ 526117 w 526117"/>
                <a:gd name="connsiteY3" fmla="*/ 83225 h 152692"/>
                <a:gd name="connsiteX4" fmla="*/ 526116 w 526117"/>
                <a:gd name="connsiteY4" fmla="*/ 83225 h 152692"/>
                <a:gd name="connsiteX5" fmla="*/ 456649 w 526117"/>
                <a:gd name="connsiteY5" fmla="*/ 152692 h 152692"/>
                <a:gd name="connsiteX6" fmla="*/ 69467 w 526117"/>
                <a:gd name="connsiteY6" fmla="*/ 152691 h 152692"/>
                <a:gd name="connsiteX7" fmla="*/ 0 w 526117"/>
                <a:gd name="connsiteY7" fmla="*/ 83224 h 152692"/>
                <a:gd name="connsiteX8" fmla="*/ 0 w 526117"/>
                <a:gd name="connsiteY8" fmla="*/ 83225 h 152692"/>
                <a:gd name="connsiteX0" fmla="*/ 0 w 526117"/>
                <a:gd name="connsiteY0" fmla="*/ 91800 h 161267"/>
                <a:gd name="connsiteX1" fmla="*/ 69467 w 526117"/>
                <a:gd name="connsiteY1" fmla="*/ 22333 h 161267"/>
                <a:gd name="connsiteX2" fmla="*/ 456650 w 526117"/>
                <a:gd name="connsiteY2" fmla="*/ 22333 h 161267"/>
                <a:gd name="connsiteX3" fmla="*/ 526117 w 526117"/>
                <a:gd name="connsiteY3" fmla="*/ 91800 h 161267"/>
                <a:gd name="connsiteX4" fmla="*/ 526116 w 526117"/>
                <a:gd name="connsiteY4" fmla="*/ 91800 h 161267"/>
                <a:gd name="connsiteX5" fmla="*/ 456649 w 526117"/>
                <a:gd name="connsiteY5" fmla="*/ 161267 h 161267"/>
                <a:gd name="connsiteX6" fmla="*/ 69467 w 526117"/>
                <a:gd name="connsiteY6" fmla="*/ 161266 h 161267"/>
                <a:gd name="connsiteX7" fmla="*/ 0 w 526117"/>
                <a:gd name="connsiteY7" fmla="*/ 91799 h 161267"/>
                <a:gd name="connsiteX8" fmla="*/ 0 w 526117"/>
                <a:gd name="connsiteY8" fmla="*/ 91800 h 161267"/>
                <a:gd name="connsiteX0" fmla="*/ 0 w 526117"/>
                <a:gd name="connsiteY0" fmla="*/ 95552 h 165019"/>
                <a:gd name="connsiteX1" fmla="*/ 69467 w 526117"/>
                <a:gd name="connsiteY1" fmla="*/ 26085 h 165019"/>
                <a:gd name="connsiteX2" fmla="*/ 456650 w 526117"/>
                <a:gd name="connsiteY2" fmla="*/ 26085 h 165019"/>
                <a:gd name="connsiteX3" fmla="*/ 526117 w 526117"/>
                <a:gd name="connsiteY3" fmla="*/ 95552 h 165019"/>
                <a:gd name="connsiteX4" fmla="*/ 526116 w 526117"/>
                <a:gd name="connsiteY4" fmla="*/ 95552 h 165019"/>
                <a:gd name="connsiteX5" fmla="*/ 456649 w 526117"/>
                <a:gd name="connsiteY5" fmla="*/ 165019 h 165019"/>
                <a:gd name="connsiteX6" fmla="*/ 69467 w 526117"/>
                <a:gd name="connsiteY6" fmla="*/ 165018 h 165019"/>
                <a:gd name="connsiteX7" fmla="*/ 0 w 526117"/>
                <a:gd name="connsiteY7" fmla="*/ 95551 h 165019"/>
                <a:gd name="connsiteX8" fmla="*/ 0 w 526117"/>
                <a:gd name="connsiteY8" fmla="*/ 95552 h 165019"/>
                <a:gd name="connsiteX0" fmla="*/ 0 w 526117"/>
                <a:gd name="connsiteY0" fmla="*/ 95552 h 165019"/>
                <a:gd name="connsiteX1" fmla="*/ 69467 w 526117"/>
                <a:gd name="connsiteY1" fmla="*/ 26085 h 165019"/>
                <a:gd name="connsiteX2" fmla="*/ 456650 w 526117"/>
                <a:gd name="connsiteY2" fmla="*/ 26085 h 165019"/>
                <a:gd name="connsiteX3" fmla="*/ 526117 w 526117"/>
                <a:gd name="connsiteY3" fmla="*/ 95552 h 165019"/>
                <a:gd name="connsiteX4" fmla="*/ 526116 w 526117"/>
                <a:gd name="connsiteY4" fmla="*/ 95552 h 165019"/>
                <a:gd name="connsiteX5" fmla="*/ 456649 w 526117"/>
                <a:gd name="connsiteY5" fmla="*/ 165019 h 165019"/>
                <a:gd name="connsiteX6" fmla="*/ 69467 w 526117"/>
                <a:gd name="connsiteY6" fmla="*/ 165018 h 165019"/>
                <a:gd name="connsiteX7" fmla="*/ 0 w 526117"/>
                <a:gd name="connsiteY7" fmla="*/ 95551 h 165019"/>
                <a:gd name="connsiteX8" fmla="*/ 0 w 526117"/>
                <a:gd name="connsiteY8" fmla="*/ 95552 h 165019"/>
                <a:gd name="connsiteX0" fmla="*/ 0 w 526117"/>
                <a:gd name="connsiteY0" fmla="*/ 95552 h 165019"/>
                <a:gd name="connsiteX1" fmla="*/ 69467 w 526117"/>
                <a:gd name="connsiteY1" fmla="*/ 26085 h 165019"/>
                <a:gd name="connsiteX2" fmla="*/ 456650 w 526117"/>
                <a:gd name="connsiteY2" fmla="*/ 26085 h 165019"/>
                <a:gd name="connsiteX3" fmla="*/ 526117 w 526117"/>
                <a:gd name="connsiteY3" fmla="*/ 95552 h 165019"/>
                <a:gd name="connsiteX4" fmla="*/ 526116 w 526117"/>
                <a:gd name="connsiteY4" fmla="*/ 95552 h 165019"/>
                <a:gd name="connsiteX5" fmla="*/ 456649 w 526117"/>
                <a:gd name="connsiteY5" fmla="*/ 165019 h 165019"/>
                <a:gd name="connsiteX6" fmla="*/ 69467 w 526117"/>
                <a:gd name="connsiteY6" fmla="*/ 165018 h 165019"/>
                <a:gd name="connsiteX7" fmla="*/ 0 w 526117"/>
                <a:gd name="connsiteY7" fmla="*/ 95551 h 165019"/>
                <a:gd name="connsiteX8" fmla="*/ 0 w 526117"/>
                <a:gd name="connsiteY8" fmla="*/ 95552 h 165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26117" h="165019">
                  <a:moveTo>
                    <a:pt x="0" y="95552"/>
                  </a:moveTo>
                  <a:cubicBezTo>
                    <a:pt x="0" y="57186"/>
                    <a:pt x="31101" y="26085"/>
                    <a:pt x="69467" y="26085"/>
                  </a:cubicBezTo>
                  <a:cubicBezTo>
                    <a:pt x="189003" y="-2490"/>
                    <a:pt x="329970" y="-14396"/>
                    <a:pt x="456650" y="26085"/>
                  </a:cubicBezTo>
                  <a:cubicBezTo>
                    <a:pt x="495016" y="26085"/>
                    <a:pt x="526117" y="57186"/>
                    <a:pt x="526117" y="95552"/>
                  </a:cubicBezTo>
                  <a:lnTo>
                    <a:pt x="526116" y="95552"/>
                  </a:lnTo>
                  <a:cubicBezTo>
                    <a:pt x="526116" y="133918"/>
                    <a:pt x="495015" y="165019"/>
                    <a:pt x="456649" y="165019"/>
                  </a:cubicBezTo>
                  <a:cubicBezTo>
                    <a:pt x="339494" y="131682"/>
                    <a:pt x="196147" y="134061"/>
                    <a:pt x="69467" y="165018"/>
                  </a:cubicBezTo>
                  <a:cubicBezTo>
                    <a:pt x="31101" y="165018"/>
                    <a:pt x="0" y="133917"/>
                    <a:pt x="0" y="95551"/>
                  </a:cubicBezTo>
                  <a:lnTo>
                    <a:pt x="0" y="955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1" name="Scene Layer 1">
            <a:extLst>
              <a:ext uri="{FF2B5EF4-FFF2-40B4-BE49-F238E27FC236}">
                <a16:creationId xmlns:a16="http://schemas.microsoft.com/office/drawing/2014/main" id="{0612896A-50CB-4073-B722-F85E3A772A8B}"/>
              </a:ext>
            </a:extLst>
          </p:cNvPr>
          <p:cNvGrpSpPr/>
          <p:nvPr/>
        </p:nvGrpSpPr>
        <p:grpSpPr>
          <a:xfrm>
            <a:off x="-2772229" y="2748398"/>
            <a:ext cx="18384423" cy="5864379"/>
            <a:chOff x="-2772229" y="2748398"/>
            <a:chExt cx="18384423" cy="5864379"/>
          </a:xfrm>
        </p:grpSpPr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9D729E59-E5F6-4F4A-97AC-86B0471CEC8F}"/>
                </a:ext>
              </a:extLst>
            </p:cNvPr>
            <p:cNvGrpSpPr/>
            <p:nvPr/>
          </p:nvGrpSpPr>
          <p:grpSpPr>
            <a:xfrm>
              <a:off x="-2772229" y="2748398"/>
              <a:ext cx="18384423" cy="5864379"/>
              <a:chOff x="-2772229" y="2748398"/>
              <a:chExt cx="18384423" cy="5864379"/>
            </a:xfrm>
          </p:grpSpPr>
          <p:sp>
            <p:nvSpPr>
              <p:cNvPr id="5" name="Freeform: Shape 4">
                <a:extLst>
                  <a:ext uri="{FF2B5EF4-FFF2-40B4-BE49-F238E27FC236}">
                    <a16:creationId xmlns:a16="http://schemas.microsoft.com/office/drawing/2014/main" id="{EFCFE148-7A1A-43BD-8185-568315B41EFB}"/>
                  </a:ext>
                </a:extLst>
              </p:cNvPr>
              <p:cNvSpPr/>
              <p:nvPr/>
            </p:nvSpPr>
            <p:spPr>
              <a:xfrm>
                <a:off x="-2772229" y="4200338"/>
                <a:ext cx="18384423" cy="4412439"/>
              </a:xfrm>
              <a:custGeom>
                <a:avLst/>
                <a:gdLst>
                  <a:gd name="connsiteX0" fmla="*/ 0 w 16589829"/>
                  <a:gd name="connsiteY0" fmla="*/ 1770743 h 4412343"/>
                  <a:gd name="connsiteX1" fmla="*/ 3556000 w 16589829"/>
                  <a:gd name="connsiteY1" fmla="*/ 0 h 4412343"/>
                  <a:gd name="connsiteX2" fmla="*/ 10305143 w 16589829"/>
                  <a:gd name="connsiteY2" fmla="*/ 1669143 h 4412343"/>
                  <a:gd name="connsiteX3" fmla="*/ 16502743 w 16589829"/>
                  <a:gd name="connsiteY3" fmla="*/ 29029 h 4412343"/>
                  <a:gd name="connsiteX4" fmla="*/ 16589829 w 16589829"/>
                  <a:gd name="connsiteY4" fmla="*/ 4223657 h 4412343"/>
                  <a:gd name="connsiteX5" fmla="*/ 29029 w 16589829"/>
                  <a:gd name="connsiteY5" fmla="*/ 4412343 h 4412343"/>
                  <a:gd name="connsiteX6" fmla="*/ 0 w 16589829"/>
                  <a:gd name="connsiteY6" fmla="*/ 1770743 h 4412343"/>
                  <a:gd name="connsiteX0" fmla="*/ 0 w 16589829"/>
                  <a:gd name="connsiteY0" fmla="*/ 1770870 h 4412470"/>
                  <a:gd name="connsiteX1" fmla="*/ 3556000 w 16589829"/>
                  <a:gd name="connsiteY1" fmla="*/ 127 h 4412470"/>
                  <a:gd name="connsiteX2" fmla="*/ 10305143 w 16589829"/>
                  <a:gd name="connsiteY2" fmla="*/ 1669270 h 4412470"/>
                  <a:gd name="connsiteX3" fmla="*/ 16502743 w 16589829"/>
                  <a:gd name="connsiteY3" fmla="*/ 29156 h 4412470"/>
                  <a:gd name="connsiteX4" fmla="*/ 16589829 w 16589829"/>
                  <a:gd name="connsiteY4" fmla="*/ 4223784 h 4412470"/>
                  <a:gd name="connsiteX5" fmla="*/ 29029 w 16589829"/>
                  <a:gd name="connsiteY5" fmla="*/ 4412470 h 4412470"/>
                  <a:gd name="connsiteX6" fmla="*/ 0 w 16589829"/>
                  <a:gd name="connsiteY6" fmla="*/ 1770870 h 4412470"/>
                  <a:gd name="connsiteX0" fmla="*/ 0 w 16589829"/>
                  <a:gd name="connsiteY0" fmla="*/ 1770839 h 4412439"/>
                  <a:gd name="connsiteX1" fmla="*/ 3556000 w 16589829"/>
                  <a:gd name="connsiteY1" fmla="*/ 96 h 4412439"/>
                  <a:gd name="connsiteX2" fmla="*/ 10305143 w 16589829"/>
                  <a:gd name="connsiteY2" fmla="*/ 1669239 h 4412439"/>
                  <a:gd name="connsiteX3" fmla="*/ 16502743 w 16589829"/>
                  <a:gd name="connsiteY3" fmla="*/ 29125 h 4412439"/>
                  <a:gd name="connsiteX4" fmla="*/ 16589829 w 16589829"/>
                  <a:gd name="connsiteY4" fmla="*/ 4223753 h 4412439"/>
                  <a:gd name="connsiteX5" fmla="*/ 29029 w 16589829"/>
                  <a:gd name="connsiteY5" fmla="*/ 4412439 h 4412439"/>
                  <a:gd name="connsiteX6" fmla="*/ 0 w 16589829"/>
                  <a:gd name="connsiteY6" fmla="*/ 1770839 h 4412439"/>
                  <a:gd name="connsiteX0" fmla="*/ 0 w 18364613"/>
                  <a:gd name="connsiteY0" fmla="*/ 1792737 h 4434337"/>
                  <a:gd name="connsiteX1" fmla="*/ 3556000 w 18364613"/>
                  <a:gd name="connsiteY1" fmla="*/ 21994 h 4434337"/>
                  <a:gd name="connsiteX2" fmla="*/ 10305143 w 18364613"/>
                  <a:gd name="connsiteY2" fmla="*/ 1691137 h 4434337"/>
                  <a:gd name="connsiteX3" fmla="*/ 16502743 w 18364613"/>
                  <a:gd name="connsiteY3" fmla="*/ 51023 h 4434337"/>
                  <a:gd name="connsiteX4" fmla="*/ 16589829 w 18364613"/>
                  <a:gd name="connsiteY4" fmla="*/ 4245651 h 4434337"/>
                  <a:gd name="connsiteX5" fmla="*/ 29029 w 18364613"/>
                  <a:gd name="connsiteY5" fmla="*/ 4434337 h 4434337"/>
                  <a:gd name="connsiteX6" fmla="*/ 0 w 18364613"/>
                  <a:gd name="connsiteY6" fmla="*/ 1792737 h 4434337"/>
                  <a:gd name="connsiteX0" fmla="*/ 0 w 18384423"/>
                  <a:gd name="connsiteY0" fmla="*/ 1770839 h 4412439"/>
                  <a:gd name="connsiteX1" fmla="*/ 3556000 w 18384423"/>
                  <a:gd name="connsiteY1" fmla="*/ 96 h 4412439"/>
                  <a:gd name="connsiteX2" fmla="*/ 10305143 w 18384423"/>
                  <a:gd name="connsiteY2" fmla="*/ 1669239 h 4412439"/>
                  <a:gd name="connsiteX3" fmla="*/ 16502743 w 18384423"/>
                  <a:gd name="connsiteY3" fmla="*/ 29125 h 4412439"/>
                  <a:gd name="connsiteX4" fmla="*/ 16589829 w 18384423"/>
                  <a:gd name="connsiteY4" fmla="*/ 4223753 h 4412439"/>
                  <a:gd name="connsiteX5" fmla="*/ 29029 w 18384423"/>
                  <a:gd name="connsiteY5" fmla="*/ 4412439 h 4412439"/>
                  <a:gd name="connsiteX6" fmla="*/ 0 w 18384423"/>
                  <a:gd name="connsiteY6" fmla="*/ 1770839 h 44124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384423" h="4412439">
                    <a:moveTo>
                      <a:pt x="0" y="1770839"/>
                    </a:moveTo>
                    <a:cubicBezTo>
                      <a:pt x="587829" y="1035448"/>
                      <a:pt x="1838476" y="17029"/>
                      <a:pt x="3556000" y="96"/>
                    </a:cubicBezTo>
                    <a:cubicBezTo>
                      <a:pt x="5273524" y="-16837"/>
                      <a:pt x="8239276" y="2215944"/>
                      <a:pt x="10305143" y="1669239"/>
                    </a:cubicBezTo>
                    <a:cubicBezTo>
                      <a:pt x="12371010" y="1122534"/>
                      <a:pt x="14378819" y="53315"/>
                      <a:pt x="16502743" y="29125"/>
                    </a:cubicBezTo>
                    <a:cubicBezTo>
                      <a:pt x="18626667" y="4935"/>
                      <a:pt x="19335448" y="3493201"/>
                      <a:pt x="16589829" y="4223753"/>
                    </a:cubicBezTo>
                    <a:lnTo>
                      <a:pt x="29029" y="4412439"/>
                    </a:lnTo>
                    <a:lnTo>
                      <a:pt x="0" y="1770839"/>
                    </a:lnTo>
                    <a:close/>
                  </a:path>
                </a:pathLst>
              </a:custGeom>
              <a:solidFill>
                <a:srgbClr val="7EC17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9FAF270C-AD7C-4507-A309-CE9425AD9724}"/>
                  </a:ext>
                </a:extLst>
              </p:cNvPr>
              <p:cNvGrpSpPr/>
              <p:nvPr/>
            </p:nvGrpSpPr>
            <p:grpSpPr>
              <a:xfrm>
                <a:off x="1425950" y="2748398"/>
                <a:ext cx="642060" cy="2627306"/>
                <a:chOff x="554470" y="3450493"/>
                <a:chExt cx="454480" cy="2203707"/>
              </a:xfrm>
            </p:grpSpPr>
            <p:sp>
              <p:nvSpPr>
                <p:cNvPr id="7" name="Rectangle: Rounded Corners 6">
                  <a:extLst>
                    <a:ext uri="{FF2B5EF4-FFF2-40B4-BE49-F238E27FC236}">
                      <a16:creationId xmlns:a16="http://schemas.microsoft.com/office/drawing/2014/main" id="{2D0F2E0C-9712-42D4-83FB-CC564E056060}"/>
                    </a:ext>
                  </a:extLst>
                </p:cNvPr>
                <p:cNvSpPr/>
                <p:nvPr/>
              </p:nvSpPr>
              <p:spPr>
                <a:xfrm>
                  <a:off x="722850" y="4826934"/>
                  <a:ext cx="98672" cy="82726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A9866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F3F3A49B-6F82-4019-890F-261C627742AE}"/>
                    </a:ext>
                  </a:extLst>
                </p:cNvPr>
                <p:cNvGrpSpPr/>
                <p:nvPr/>
              </p:nvGrpSpPr>
              <p:grpSpPr>
                <a:xfrm>
                  <a:off x="554471" y="4116338"/>
                  <a:ext cx="435431" cy="1104691"/>
                  <a:chOff x="554471" y="4116338"/>
                  <a:chExt cx="435431" cy="1104691"/>
                </a:xfrm>
              </p:grpSpPr>
              <p:sp>
                <p:nvSpPr>
                  <p:cNvPr id="8" name="Rectangle: Rounded Corners 7">
                    <a:extLst>
                      <a:ext uri="{FF2B5EF4-FFF2-40B4-BE49-F238E27FC236}">
                        <a16:creationId xmlns:a16="http://schemas.microsoft.com/office/drawing/2014/main" id="{E44BEF72-35FA-4379-BD16-F4763EF8A440}"/>
                      </a:ext>
                    </a:extLst>
                  </p:cNvPr>
                  <p:cNvSpPr/>
                  <p:nvPr/>
                </p:nvSpPr>
                <p:spPr>
                  <a:xfrm rot="875166">
                    <a:off x="554471" y="4116338"/>
                    <a:ext cx="217715" cy="1094921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3E754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" name="Rectangle: Rounded Corners 8">
                    <a:extLst>
                      <a:ext uri="{FF2B5EF4-FFF2-40B4-BE49-F238E27FC236}">
                        <a16:creationId xmlns:a16="http://schemas.microsoft.com/office/drawing/2014/main" id="{C21CBD01-C4F4-4A20-841A-36463CE6467C}"/>
                      </a:ext>
                    </a:extLst>
                  </p:cNvPr>
                  <p:cNvSpPr/>
                  <p:nvPr/>
                </p:nvSpPr>
                <p:spPr>
                  <a:xfrm>
                    <a:off x="663329" y="4126108"/>
                    <a:ext cx="217715" cy="1094921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3E754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" name="Rectangle: Rounded Corners 9">
                    <a:extLst>
                      <a:ext uri="{FF2B5EF4-FFF2-40B4-BE49-F238E27FC236}">
                        <a16:creationId xmlns:a16="http://schemas.microsoft.com/office/drawing/2014/main" id="{60FA612A-DAC6-4751-B3C1-6F8C9E2B8701}"/>
                      </a:ext>
                    </a:extLst>
                  </p:cNvPr>
                  <p:cNvSpPr/>
                  <p:nvPr/>
                </p:nvSpPr>
                <p:spPr>
                  <a:xfrm rot="20812629">
                    <a:off x="772187" y="4126107"/>
                    <a:ext cx="217715" cy="1094921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3E754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9685E7F9-0CEF-4C11-B193-7FB903997B54}"/>
                    </a:ext>
                  </a:extLst>
                </p:cNvPr>
                <p:cNvGrpSpPr/>
                <p:nvPr/>
              </p:nvGrpSpPr>
              <p:grpSpPr>
                <a:xfrm>
                  <a:off x="554470" y="3722243"/>
                  <a:ext cx="435431" cy="1104691"/>
                  <a:chOff x="554471" y="4116338"/>
                  <a:chExt cx="435431" cy="1104691"/>
                </a:xfrm>
                <a:solidFill>
                  <a:srgbClr val="5EA05B"/>
                </a:solidFill>
              </p:grpSpPr>
              <p:sp>
                <p:nvSpPr>
                  <p:cNvPr id="13" name="Rectangle: Rounded Corners 12">
                    <a:extLst>
                      <a:ext uri="{FF2B5EF4-FFF2-40B4-BE49-F238E27FC236}">
                        <a16:creationId xmlns:a16="http://schemas.microsoft.com/office/drawing/2014/main" id="{074E6498-6383-4E7D-9962-8F486697C75E}"/>
                      </a:ext>
                    </a:extLst>
                  </p:cNvPr>
                  <p:cNvSpPr/>
                  <p:nvPr/>
                </p:nvSpPr>
                <p:spPr>
                  <a:xfrm rot="875166">
                    <a:off x="554471" y="4116338"/>
                    <a:ext cx="217715" cy="1094921"/>
                  </a:xfrm>
                  <a:prstGeom prst="roundRect">
                    <a:avLst>
                      <a:gd name="adj" fmla="val 5000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" name="Rectangle: Rounded Corners 13">
                    <a:extLst>
                      <a:ext uri="{FF2B5EF4-FFF2-40B4-BE49-F238E27FC236}">
                        <a16:creationId xmlns:a16="http://schemas.microsoft.com/office/drawing/2014/main" id="{9E583CDD-AA9A-49C9-96DB-C9B3DDE627C4}"/>
                      </a:ext>
                    </a:extLst>
                  </p:cNvPr>
                  <p:cNvSpPr/>
                  <p:nvPr/>
                </p:nvSpPr>
                <p:spPr>
                  <a:xfrm>
                    <a:off x="663329" y="4126108"/>
                    <a:ext cx="217715" cy="1094921"/>
                  </a:xfrm>
                  <a:prstGeom prst="roundRect">
                    <a:avLst>
                      <a:gd name="adj" fmla="val 5000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" name="Rectangle: Rounded Corners 14">
                    <a:extLst>
                      <a:ext uri="{FF2B5EF4-FFF2-40B4-BE49-F238E27FC236}">
                        <a16:creationId xmlns:a16="http://schemas.microsoft.com/office/drawing/2014/main" id="{A2800984-AEF0-49CF-BC1C-0E535D264917}"/>
                      </a:ext>
                    </a:extLst>
                  </p:cNvPr>
                  <p:cNvSpPr/>
                  <p:nvPr/>
                </p:nvSpPr>
                <p:spPr>
                  <a:xfrm rot="20812629">
                    <a:off x="772187" y="4126107"/>
                    <a:ext cx="217715" cy="1094921"/>
                  </a:xfrm>
                  <a:prstGeom prst="roundRect">
                    <a:avLst>
                      <a:gd name="adj" fmla="val 5000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3F97B7BB-D76C-4924-8FBC-6CE72E419029}"/>
                    </a:ext>
                  </a:extLst>
                </p:cNvPr>
                <p:cNvGrpSpPr/>
                <p:nvPr/>
              </p:nvGrpSpPr>
              <p:grpSpPr>
                <a:xfrm>
                  <a:off x="573519" y="3450493"/>
                  <a:ext cx="435431" cy="1104691"/>
                  <a:chOff x="554471" y="4116338"/>
                  <a:chExt cx="435431" cy="1104691"/>
                </a:xfrm>
                <a:solidFill>
                  <a:srgbClr val="7EC172"/>
                </a:solidFill>
              </p:grpSpPr>
              <p:sp>
                <p:nvSpPr>
                  <p:cNvPr id="17" name="Rectangle: Rounded Corners 16">
                    <a:extLst>
                      <a:ext uri="{FF2B5EF4-FFF2-40B4-BE49-F238E27FC236}">
                        <a16:creationId xmlns:a16="http://schemas.microsoft.com/office/drawing/2014/main" id="{5E0CEF09-5F91-4FD1-961B-9609A6E1623E}"/>
                      </a:ext>
                    </a:extLst>
                  </p:cNvPr>
                  <p:cNvSpPr/>
                  <p:nvPr/>
                </p:nvSpPr>
                <p:spPr>
                  <a:xfrm rot="875166">
                    <a:off x="554471" y="4116338"/>
                    <a:ext cx="217715" cy="1094921"/>
                  </a:xfrm>
                  <a:prstGeom prst="roundRect">
                    <a:avLst>
                      <a:gd name="adj" fmla="val 5000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" name="Rectangle: Rounded Corners 17">
                    <a:extLst>
                      <a:ext uri="{FF2B5EF4-FFF2-40B4-BE49-F238E27FC236}">
                        <a16:creationId xmlns:a16="http://schemas.microsoft.com/office/drawing/2014/main" id="{D7706341-C99E-41FE-8607-008E19CC1B2D}"/>
                      </a:ext>
                    </a:extLst>
                  </p:cNvPr>
                  <p:cNvSpPr/>
                  <p:nvPr/>
                </p:nvSpPr>
                <p:spPr>
                  <a:xfrm>
                    <a:off x="663329" y="4126108"/>
                    <a:ext cx="217715" cy="1094921"/>
                  </a:xfrm>
                  <a:prstGeom prst="roundRect">
                    <a:avLst>
                      <a:gd name="adj" fmla="val 5000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9" name="Rectangle: Rounded Corners 18">
                    <a:extLst>
                      <a:ext uri="{FF2B5EF4-FFF2-40B4-BE49-F238E27FC236}">
                        <a16:creationId xmlns:a16="http://schemas.microsoft.com/office/drawing/2014/main" id="{4E82CA23-7FF9-4CC5-BE29-C8E3C5D9B422}"/>
                      </a:ext>
                    </a:extLst>
                  </p:cNvPr>
                  <p:cNvSpPr/>
                  <p:nvPr/>
                </p:nvSpPr>
                <p:spPr>
                  <a:xfrm rot="20812629">
                    <a:off x="772187" y="4126107"/>
                    <a:ext cx="217715" cy="1094921"/>
                  </a:xfrm>
                  <a:prstGeom prst="roundRect">
                    <a:avLst>
                      <a:gd name="adj" fmla="val 5000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F2450012-7177-4F03-BCC8-49434B36DF54}"/>
                  </a:ext>
                </a:extLst>
              </p:cNvPr>
              <p:cNvGrpSpPr/>
              <p:nvPr/>
            </p:nvGrpSpPr>
            <p:grpSpPr>
              <a:xfrm>
                <a:off x="3454891" y="3749519"/>
                <a:ext cx="595918" cy="2120948"/>
                <a:chOff x="554470" y="3450493"/>
                <a:chExt cx="454480" cy="2203707"/>
              </a:xfrm>
            </p:grpSpPr>
            <p:sp>
              <p:nvSpPr>
                <p:cNvPr id="22" name="Rectangle: Rounded Corners 21">
                  <a:extLst>
                    <a:ext uri="{FF2B5EF4-FFF2-40B4-BE49-F238E27FC236}">
                      <a16:creationId xmlns:a16="http://schemas.microsoft.com/office/drawing/2014/main" id="{14BBA769-32F4-441D-943A-5B4E364CD81B}"/>
                    </a:ext>
                  </a:extLst>
                </p:cNvPr>
                <p:cNvSpPr/>
                <p:nvPr/>
              </p:nvSpPr>
              <p:spPr>
                <a:xfrm>
                  <a:off x="722850" y="4826934"/>
                  <a:ext cx="98672" cy="82726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A9866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99D2BC1C-6488-43F8-B5BE-F12670CA265C}"/>
                    </a:ext>
                  </a:extLst>
                </p:cNvPr>
                <p:cNvGrpSpPr/>
                <p:nvPr/>
              </p:nvGrpSpPr>
              <p:grpSpPr>
                <a:xfrm>
                  <a:off x="554471" y="4116338"/>
                  <a:ext cx="435431" cy="1104691"/>
                  <a:chOff x="554471" y="4116338"/>
                  <a:chExt cx="435431" cy="1104691"/>
                </a:xfrm>
              </p:grpSpPr>
              <p:sp>
                <p:nvSpPr>
                  <p:cNvPr id="32" name="Rectangle: Rounded Corners 31">
                    <a:extLst>
                      <a:ext uri="{FF2B5EF4-FFF2-40B4-BE49-F238E27FC236}">
                        <a16:creationId xmlns:a16="http://schemas.microsoft.com/office/drawing/2014/main" id="{B51718EE-DDA7-49AB-BA0F-54EAB641A1F6}"/>
                      </a:ext>
                    </a:extLst>
                  </p:cNvPr>
                  <p:cNvSpPr/>
                  <p:nvPr/>
                </p:nvSpPr>
                <p:spPr>
                  <a:xfrm rot="875166">
                    <a:off x="554471" y="4116338"/>
                    <a:ext cx="217715" cy="1094921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3E754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" name="Rectangle: Rounded Corners 32">
                    <a:extLst>
                      <a:ext uri="{FF2B5EF4-FFF2-40B4-BE49-F238E27FC236}">
                        <a16:creationId xmlns:a16="http://schemas.microsoft.com/office/drawing/2014/main" id="{8A256243-A340-42A5-8239-FFBE720EAD4C}"/>
                      </a:ext>
                    </a:extLst>
                  </p:cNvPr>
                  <p:cNvSpPr/>
                  <p:nvPr/>
                </p:nvSpPr>
                <p:spPr>
                  <a:xfrm>
                    <a:off x="663329" y="4126108"/>
                    <a:ext cx="217715" cy="1094921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3E754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" name="Rectangle: Rounded Corners 33">
                    <a:extLst>
                      <a:ext uri="{FF2B5EF4-FFF2-40B4-BE49-F238E27FC236}">
                        <a16:creationId xmlns:a16="http://schemas.microsoft.com/office/drawing/2014/main" id="{78A782B3-CD22-412F-8264-4BD93A62BC50}"/>
                      </a:ext>
                    </a:extLst>
                  </p:cNvPr>
                  <p:cNvSpPr/>
                  <p:nvPr/>
                </p:nvSpPr>
                <p:spPr>
                  <a:xfrm rot="20812629">
                    <a:off x="772187" y="4126107"/>
                    <a:ext cx="217715" cy="1094921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3E754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F6E83EE9-88F2-4D9F-8922-34A893622822}"/>
                    </a:ext>
                  </a:extLst>
                </p:cNvPr>
                <p:cNvGrpSpPr/>
                <p:nvPr/>
              </p:nvGrpSpPr>
              <p:grpSpPr>
                <a:xfrm>
                  <a:off x="554470" y="3722243"/>
                  <a:ext cx="435431" cy="1104691"/>
                  <a:chOff x="554471" y="4116338"/>
                  <a:chExt cx="435431" cy="1104691"/>
                </a:xfrm>
                <a:solidFill>
                  <a:srgbClr val="5EA05B"/>
                </a:solidFill>
              </p:grpSpPr>
              <p:sp>
                <p:nvSpPr>
                  <p:cNvPr id="29" name="Rectangle: Rounded Corners 28">
                    <a:extLst>
                      <a:ext uri="{FF2B5EF4-FFF2-40B4-BE49-F238E27FC236}">
                        <a16:creationId xmlns:a16="http://schemas.microsoft.com/office/drawing/2014/main" id="{52A45AA6-2465-465E-ACB6-8F9106D18D49}"/>
                      </a:ext>
                    </a:extLst>
                  </p:cNvPr>
                  <p:cNvSpPr/>
                  <p:nvPr/>
                </p:nvSpPr>
                <p:spPr>
                  <a:xfrm rot="875166">
                    <a:off x="554471" y="4116338"/>
                    <a:ext cx="217715" cy="1094921"/>
                  </a:xfrm>
                  <a:prstGeom prst="roundRect">
                    <a:avLst>
                      <a:gd name="adj" fmla="val 5000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0" name="Rectangle: Rounded Corners 29">
                    <a:extLst>
                      <a:ext uri="{FF2B5EF4-FFF2-40B4-BE49-F238E27FC236}">
                        <a16:creationId xmlns:a16="http://schemas.microsoft.com/office/drawing/2014/main" id="{DA14D89B-FDCE-40C1-8330-1AEE446D6074}"/>
                      </a:ext>
                    </a:extLst>
                  </p:cNvPr>
                  <p:cNvSpPr/>
                  <p:nvPr/>
                </p:nvSpPr>
                <p:spPr>
                  <a:xfrm>
                    <a:off x="663329" y="4126108"/>
                    <a:ext cx="217715" cy="1094921"/>
                  </a:xfrm>
                  <a:prstGeom prst="roundRect">
                    <a:avLst>
                      <a:gd name="adj" fmla="val 5000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1" name="Rectangle: Rounded Corners 30">
                    <a:extLst>
                      <a:ext uri="{FF2B5EF4-FFF2-40B4-BE49-F238E27FC236}">
                        <a16:creationId xmlns:a16="http://schemas.microsoft.com/office/drawing/2014/main" id="{918D39E8-3DBC-4D0E-A299-7389C9153FCC}"/>
                      </a:ext>
                    </a:extLst>
                  </p:cNvPr>
                  <p:cNvSpPr/>
                  <p:nvPr/>
                </p:nvSpPr>
                <p:spPr>
                  <a:xfrm rot="20812629">
                    <a:off x="772187" y="4126107"/>
                    <a:ext cx="217715" cy="1094921"/>
                  </a:xfrm>
                  <a:prstGeom prst="roundRect">
                    <a:avLst>
                      <a:gd name="adj" fmla="val 5000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D00980BC-24C1-4513-B485-D4A3985642D1}"/>
                    </a:ext>
                  </a:extLst>
                </p:cNvPr>
                <p:cNvGrpSpPr/>
                <p:nvPr/>
              </p:nvGrpSpPr>
              <p:grpSpPr>
                <a:xfrm>
                  <a:off x="573519" y="3450493"/>
                  <a:ext cx="435431" cy="1104691"/>
                  <a:chOff x="554471" y="4116338"/>
                  <a:chExt cx="435431" cy="1104691"/>
                </a:xfrm>
                <a:solidFill>
                  <a:srgbClr val="7EC172"/>
                </a:solidFill>
              </p:grpSpPr>
              <p:sp>
                <p:nvSpPr>
                  <p:cNvPr id="26" name="Rectangle: Rounded Corners 25">
                    <a:extLst>
                      <a:ext uri="{FF2B5EF4-FFF2-40B4-BE49-F238E27FC236}">
                        <a16:creationId xmlns:a16="http://schemas.microsoft.com/office/drawing/2014/main" id="{15F39977-D92E-41C0-B3B2-DBBD8F20A050}"/>
                      </a:ext>
                    </a:extLst>
                  </p:cNvPr>
                  <p:cNvSpPr/>
                  <p:nvPr/>
                </p:nvSpPr>
                <p:spPr>
                  <a:xfrm rot="875166">
                    <a:off x="554471" y="4116338"/>
                    <a:ext cx="217715" cy="1094921"/>
                  </a:xfrm>
                  <a:prstGeom prst="roundRect">
                    <a:avLst>
                      <a:gd name="adj" fmla="val 5000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7" name="Rectangle: Rounded Corners 26">
                    <a:extLst>
                      <a:ext uri="{FF2B5EF4-FFF2-40B4-BE49-F238E27FC236}">
                        <a16:creationId xmlns:a16="http://schemas.microsoft.com/office/drawing/2014/main" id="{24916F6C-5308-4533-B3C3-5523C04CAC1D}"/>
                      </a:ext>
                    </a:extLst>
                  </p:cNvPr>
                  <p:cNvSpPr/>
                  <p:nvPr/>
                </p:nvSpPr>
                <p:spPr>
                  <a:xfrm>
                    <a:off x="663329" y="4126108"/>
                    <a:ext cx="217715" cy="1094921"/>
                  </a:xfrm>
                  <a:prstGeom prst="roundRect">
                    <a:avLst>
                      <a:gd name="adj" fmla="val 5000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8" name="Rectangle: Rounded Corners 27">
                    <a:extLst>
                      <a:ext uri="{FF2B5EF4-FFF2-40B4-BE49-F238E27FC236}">
                        <a16:creationId xmlns:a16="http://schemas.microsoft.com/office/drawing/2014/main" id="{433E9CCF-45E4-4757-BAE6-86FEC8C21A00}"/>
                      </a:ext>
                    </a:extLst>
                  </p:cNvPr>
                  <p:cNvSpPr/>
                  <p:nvPr/>
                </p:nvSpPr>
                <p:spPr>
                  <a:xfrm rot="20812629">
                    <a:off x="772187" y="4126107"/>
                    <a:ext cx="217715" cy="1094921"/>
                  </a:xfrm>
                  <a:prstGeom prst="roundRect">
                    <a:avLst>
                      <a:gd name="adj" fmla="val 5000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4E56FF7F-8FCA-4A28-A315-A32CDAA7F354}"/>
                  </a:ext>
                </a:extLst>
              </p:cNvPr>
              <p:cNvGrpSpPr/>
              <p:nvPr/>
            </p:nvGrpSpPr>
            <p:grpSpPr>
              <a:xfrm>
                <a:off x="10094859" y="3455981"/>
                <a:ext cx="595918" cy="2120948"/>
                <a:chOff x="554470" y="3450493"/>
                <a:chExt cx="454480" cy="2203707"/>
              </a:xfrm>
            </p:grpSpPr>
            <p:sp>
              <p:nvSpPr>
                <p:cNvPr id="36" name="Rectangle: Rounded Corners 35">
                  <a:extLst>
                    <a:ext uri="{FF2B5EF4-FFF2-40B4-BE49-F238E27FC236}">
                      <a16:creationId xmlns:a16="http://schemas.microsoft.com/office/drawing/2014/main" id="{27BCD9CC-AAB7-4DF6-94E7-37CF177C87FF}"/>
                    </a:ext>
                  </a:extLst>
                </p:cNvPr>
                <p:cNvSpPr/>
                <p:nvPr/>
              </p:nvSpPr>
              <p:spPr>
                <a:xfrm>
                  <a:off x="722850" y="4826934"/>
                  <a:ext cx="98672" cy="82726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A9866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7" name="Group 36">
                  <a:extLst>
                    <a:ext uri="{FF2B5EF4-FFF2-40B4-BE49-F238E27FC236}">
                      <a16:creationId xmlns:a16="http://schemas.microsoft.com/office/drawing/2014/main" id="{AF92BFED-4318-45D7-88FF-078C8A44BFAC}"/>
                    </a:ext>
                  </a:extLst>
                </p:cNvPr>
                <p:cNvGrpSpPr/>
                <p:nvPr/>
              </p:nvGrpSpPr>
              <p:grpSpPr>
                <a:xfrm>
                  <a:off x="554471" y="4116338"/>
                  <a:ext cx="435431" cy="1104691"/>
                  <a:chOff x="554471" y="4116338"/>
                  <a:chExt cx="435431" cy="1104691"/>
                </a:xfrm>
              </p:grpSpPr>
              <p:sp>
                <p:nvSpPr>
                  <p:cNvPr id="46" name="Rectangle: Rounded Corners 45">
                    <a:extLst>
                      <a:ext uri="{FF2B5EF4-FFF2-40B4-BE49-F238E27FC236}">
                        <a16:creationId xmlns:a16="http://schemas.microsoft.com/office/drawing/2014/main" id="{1D3DC8BE-765C-428B-9210-66209BEAB1AE}"/>
                      </a:ext>
                    </a:extLst>
                  </p:cNvPr>
                  <p:cNvSpPr/>
                  <p:nvPr/>
                </p:nvSpPr>
                <p:spPr>
                  <a:xfrm rot="875166">
                    <a:off x="554471" y="4116338"/>
                    <a:ext cx="217715" cy="1094921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3E754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7" name="Rectangle: Rounded Corners 46">
                    <a:extLst>
                      <a:ext uri="{FF2B5EF4-FFF2-40B4-BE49-F238E27FC236}">
                        <a16:creationId xmlns:a16="http://schemas.microsoft.com/office/drawing/2014/main" id="{811B0541-87DE-47B1-BAB1-4F9E787C5F12}"/>
                      </a:ext>
                    </a:extLst>
                  </p:cNvPr>
                  <p:cNvSpPr/>
                  <p:nvPr/>
                </p:nvSpPr>
                <p:spPr>
                  <a:xfrm>
                    <a:off x="663329" y="4126108"/>
                    <a:ext cx="217715" cy="1094921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3E754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8" name="Rectangle: Rounded Corners 47">
                    <a:extLst>
                      <a:ext uri="{FF2B5EF4-FFF2-40B4-BE49-F238E27FC236}">
                        <a16:creationId xmlns:a16="http://schemas.microsoft.com/office/drawing/2014/main" id="{579C61B1-D49F-45AD-B552-10AB12586DE8}"/>
                      </a:ext>
                    </a:extLst>
                  </p:cNvPr>
                  <p:cNvSpPr/>
                  <p:nvPr/>
                </p:nvSpPr>
                <p:spPr>
                  <a:xfrm rot="20812629">
                    <a:off x="772187" y="4126107"/>
                    <a:ext cx="217715" cy="1094921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3E754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8" name="Group 37">
                  <a:extLst>
                    <a:ext uri="{FF2B5EF4-FFF2-40B4-BE49-F238E27FC236}">
                      <a16:creationId xmlns:a16="http://schemas.microsoft.com/office/drawing/2014/main" id="{6961EDEE-AE76-45D0-B320-CBC1C5E23A91}"/>
                    </a:ext>
                  </a:extLst>
                </p:cNvPr>
                <p:cNvGrpSpPr/>
                <p:nvPr/>
              </p:nvGrpSpPr>
              <p:grpSpPr>
                <a:xfrm>
                  <a:off x="554470" y="3722243"/>
                  <a:ext cx="435431" cy="1104691"/>
                  <a:chOff x="554471" y="4116338"/>
                  <a:chExt cx="435431" cy="1104691"/>
                </a:xfrm>
                <a:solidFill>
                  <a:srgbClr val="5EA05B"/>
                </a:solidFill>
              </p:grpSpPr>
              <p:sp>
                <p:nvSpPr>
                  <p:cNvPr id="43" name="Rectangle: Rounded Corners 42">
                    <a:extLst>
                      <a:ext uri="{FF2B5EF4-FFF2-40B4-BE49-F238E27FC236}">
                        <a16:creationId xmlns:a16="http://schemas.microsoft.com/office/drawing/2014/main" id="{8E848433-06BB-4FF5-A131-12A004DFDC9A}"/>
                      </a:ext>
                    </a:extLst>
                  </p:cNvPr>
                  <p:cNvSpPr/>
                  <p:nvPr/>
                </p:nvSpPr>
                <p:spPr>
                  <a:xfrm rot="875166">
                    <a:off x="554471" y="4116338"/>
                    <a:ext cx="217715" cy="1094921"/>
                  </a:xfrm>
                  <a:prstGeom prst="roundRect">
                    <a:avLst>
                      <a:gd name="adj" fmla="val 5000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4" name="Rectangle: Rounded Corners 43">
                    <a:extLst>
                      <a:ext uri="{FF2B5EF4-FFF2-40B4-BE49-F238E27FC236}">
                        <a16:creationId xmlns:a16="http://schemas.microsoft.com/office/drawing/2014/main" id="{3FB61F0F-6058-4F28-8F3F-CDEE63577A00}"/>
                      </a:ext>
                    </a:extLst>
                  </p:cNvPr>
                  <p:cNvSpPr/>
                  <p:nvPr/>
                </p:nvSpPr>
                <p:spPr>
                  <a:xfrm>
                    <a:off x="663329" y="4126108"/>
                    <a:ext cx="217715" cy="1094921"/>
                  </a:xfrm>
                  <a:prstGeom prst="roundRect">
                    <a:avLst>
                      <a:gd name="adj" fmla="val 5000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5" name="Rectangle: Rounded Corners 44">
                    <a:extLst>
                      <a:ext uri="{FF2B5EF4-FFF2-40B4-BE49-F238E27FC236}">
                        <a16:creationId xmlns:a16="http://schemas.microsoft.com/office/drawing/2014/main" id="{81D1629D-7728-43F0-AA33-E9BB760B324B}"/>
                      </a:ext>
                    </a:extLst>
                  </p:cNvPr>
                  <p:cNvSpPr/>
                  <p:nvPr/>
                </p:nvSpPr>
                <p:spPr>
                  <a:xfrm rot="20812629">
                    <a:off x="772187" y="4126107"/>
                    <a:ext cx="217715" cy="1094921"/>
                  </a:xfrm>
                  <a:prstGeom prst="roundRect">
                    <a:avLst>
                      <a:gd name="adj" fmla="val 5000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9" name="Group 38">
                  <a:extLst>
                    <a:ext uri="{FF2B5EF4-FFF2-40B4-BE49-F238E27FC236}">
                      <a16:creationId xmlns:a16="http://schemas.microsoft.com/office/drawing/2014/main" id="{5F40E418-E200-4D52-9107-CEED38144DC0}"/>
                    </a:ext>
                  </a:extLst>
                </p:cNvPr>
                <p:cNvGrpSpPr/>
                <p:nvPr/>
              </p:nvGrpSpPr>
              <p:grpSpPr>
                <a:xfrm>
                  <a:off x="573519" y="3450493"/>
                  <a:ext cx="435431" cy="1104691"/>
                  <a:chOff x="554471" y="4116338"/>
                  <a:chExt cx="435431" cy="1104691"/>
                </a:xfrm>
                <a:solidFill>
                  <a:srgbClr val="7EC172"/>
                </a:solidFill>
              </p:grpSpPr>
              <p:sp>
                <p:nvSpPr>
                  <p:cNvPr id="40" name="Rectangle: Rounded Corners 39">
                    <a:extLst>
                      <a:ext uri="{FF2B5EF4-FFF2-40B4-BE49-F238E27FC236}">
                        <a16:creationId xmlns:a16="http://schemas.microsoft.com/office/drawing/2014/main" id="{C3DAAE6D-B6E7-4E20-AF5A-E0B9B9262930}"/>
                      </a:ext>
                    </a:extLst>
                  </p:cNvPr>
                  <p:cNvSpPr/>
                  <p:nvPr/>
                </p:nvSpPr>
                <p:spPr>
                  <a:xfrm rot="875166">
                    <a:off x="554471" y="4116338"/>
                    <a:ext cx="217715" cy="1094921"/>
                  </a:xfrm>
                  <a:prstGeom prst="roundRect">
                    <a:avLst>
                      <a:gd name="adj" fmla="val 5000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1" name="Rectangle: Rounded Corners 40">
                    <a:extLst>
                      <a:ext uri="{FF2B5EF4-FFF2-40B4-BE49-F238E27FC236}">
                        <a16:creationId xmlns:a16="http://schemas.microsoft.com/office/drawing/2014/main" id="{04FA4D6A-14C6-457A-A70B-1263BF73C34D}"/>
                      </a:ext>
                    </a:extLst>
                  </p:cNvPr>
                  <p:cNvSpPr/>
                  <p:nvPr/>
                </p:nvSpPr>
                <p:spPr>
                  <a:xfrm>
                    <a:off x="663329" y="4126108"/>
                    <a:ext cx="217715" cy="1094921"/>
                  </a:xfrm>
                  <a:prstGeom prst="roundRect">
                    <a:avLst>
                      <a:gd name="adj" fmla="val 5000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2" name="Rectangle: Rounded Corners 41">
                    <a:extLst>
                      <a:ext uri="{FF2B5EF4-FFF2-40B4-BE49-F238E27FC236}">
                        <a16:creationId xmlns:a16="http://schemas.microsoft.com/office/drawing/2014/main" id="{9F85CA7F-7E55-4C2E-BD35-FC07F5C4C32F}"/>
                      </a:ext>
                    </a:extLst>
                  </p:cNvPr>
                  <p:cNvSpPr/>
                  <p:nvPr/>
                </p:nvSpPr>
                <p:spPr>
                  <a:xfrm rot="20812629">
                    <a:off x="772187" y="4126107"/>
                    <a:ext cx="217715" cy="1094921"/>
                  </a:xfrm>
                  <a:prstGeom prst="roundRect">
                    <a:avLst>
                      <a:gd name="adj" fmla="val 5000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  <p:sp>
          <p:nvSpPr>
            <p:cNvPr id="192" name="Rectangle: Rounded Corners 191">
              <a:extLst>
                <a:ext uri="{FF2B5EF4-FFF2-40B4-BE49-F238E27FC236}">
                  <a16:creationId xmlns:a16="http://schemas.microsoft.com/office/drawing/2014/main" id="{7A36B23D-21A7-4030-88A9-CC8EB3B134AB}"/>
                </a:ext>
              </a:extLst>
            </p:cNvPr>
            <p:cNvSpPr/>
            <p:nvPr/>
          </p:nvSpPr>
          <p:spPr>
            <a:xfrm rot="20439752">
              <a:off x="4070460" y="6720329"/>
              <a:ext cx="169390" cy="761769"/>
            </a:xfrm>
            <a:custGeom>
              <a:avLst/>
              <a:gdLst>
                <a:gd name="connsiteX0" fmla="*/ 0 w 169390"/>
                <a:gd name="connsiteY0" fmla="*/ 84695 h 761769"/>
                <a:gd name="connsiteX1" fmla="*/ 84695 w 169390"/>
                <a:gd name="connsiteY1" fmla="*/ 0 h 761769"/>
                <a:gd name="connsiteX2" fmla="*/ 84695 w 169390"/>
                <a:gd name="connsiteY2" fmla="*/ 0 h 761769"/>
                <a:gd name="connsiteX3" fmla="*/ 169390 w 169390"/>
                <a:gd name="connsiteY3" fmla="*/ 84695 h 761769"/>
                <a:gd name="connsiteX4" fmla="*/ 169390 w 169390"/>
                <a:gd name="connsiteY4" fmla="*/ 677074 h 761769"/>
                <a:gd name="connsiteX5" fmla="*/ 84695 w 169390"/>
                <a:gd name="connsiteY5" fmla="*/ 761769 h 761769"/>
                <a:gd name="connsiteX6" fmla="*/ 84695 w 169390"/>
                <a:gd name="connsiteY6" fmla="*/ 761769 h 761769"/>
                <a:gd name="connsiteX7" fmla="*/ 0 w 169390"/>
                <a:gd name="connsiteY7" fmla="*/ 677074 h 761769"/>
                <a:gd name="connsiteX8" fmla="*/ 0 w 169390"/>
                <a:gd name="connsiteY8" fmla="*/ 84695 h 761769"/>
                <a:gd name="connsiteX0" fmla="*/ 0 w 169390"/>
                <a:gd name="connsiteY0" fmla="*/ 84695 h 761769"/>
                <a:gd name="connsiteX1" fmla="*/ 84695 w 169390"/>
                <a:gd name="connsiteY1" fmla="*/ 0 h 761769"/>
                <a:gd name="connsiteX2" fmla="*/ 84695 w 169390"/>
                <a:gd name="connsiteY2" fmla="*/ 0 h 761769"/>
                <a:gd name="connsiteX3" fmla="*/ 169390 w 169390"/>
                <a:gd name="connsiteY3" fmla="*/ 84695 h 761769"/>
                <a:gd name="connsiteX4" fmla="*/ 169390 w 169390"/>
                <a:gd name="connsiteY4" fmla="*/ 677074 h 761769"/>
                <a:gd name="connsiteX5" fmla="*/ 84695 w 169390"/>
                <a:gd name="connsiteY5" fmla="*/ 761769 h 761769"/>
                <a:gd name="connsiteX6" fmla="*/ 84695 w 169390"/>
                <a:gd name="connsiteY6" fmla="*/ 761769 h 761769"/>
                <a:gd name="connsiteX7" fmla="*/ 0 w 169390"/>
                <a:gd name="connsiteY7" fmla="*/ 677074 h 761769"/>
                <a:gd name="connsiteX8" fmla="*/ 0 w 169390"/>
                <a:gd name="connsiteY8" fmla="*/ 84695 h 761769"/>
                <a:gd name="connsiteX0" fmla="*/ 0 w 169390"/>
                <a:gd name="connsiteY0" fmla="*/ 84695 h 761769"/>
                <a:gd name="connsiteX1" fmla="*/ 84695 w 169390"/>
                <a:gd name="connsiteY1" fmla="*/ 0 h 761769"/>
                <a:gd name="connsiteX2" fmla="*/ 84695 w 169390"/>
                <a:gd name="connsiteY2" fmla="*/ 0 h 761769"/>
                <a:gd name="connsiteX3" fmla="*/ 169390 w 169390"/>
                <a:gd name="connsiteY3" fmla="*/ 84695 h 761769"/>
                <a:gd name="connsiteX4" fmla="*/ 169390 w 169390"/>
                <a:gd name="connsiteY4" fmla="*/ 677074 h 761769"/>
                <a:gd name="connsiteX5" fmla="*/ 84695 w 169390"/>
                <a:gd name="connsiteY5" fmla="*/ 761769 h 761769"/>
                <a:gd name="connsiteX6" fmla="*/ 84695 w 169390"/>
                <a:gd name="connsiteY6" fmla="*/ 761769 h 761769"/>
                <a:gd name="connsiteX7" fmla="*/ 0 w 169390"/>
                <a:gd name="connsiteY7" fmla="*/ 677074 h 761769"/>
                <a:gd name="connsiteX8" fmla="*/ 0 w 169390"/>
                <a:gd name="connsiteY8" fmla="*/ 84695 h 761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9390" h="761769">
                  <a:moveTo>
                    <a:pt x="0" y="84695"/>
                  </a:moveTo>
                  <a:cubicBezTo>
                    <a:pt x="0" y="37919"/>
                    <a:pt x="37919" y="0"/>
                    <a:pt x="84695" y="0"/>
                  </a:cubicBezTo>
                  <a:lnTo>
                    <a:pt x="84695" y="0"/>
                  </a:lnTo>
                  <a:cubicBezTo>
                    <a:pt x="131471" y="0"/>
                    <a:pt x="169390" y="37919"/>
                    <a:pt x="169390" y="84695"/>
                  </a:cubicBezTo>
                  <a:cubicBezTo>
                    <a:pt x="137640" y="275805"/>
                    <a:pt x="112240" y="466914"/>
                    <a:pt x="169390" y="677074"/>
                  </a:cubicBezTo>
                  <a:cubicBezTo>
                    <a:pt x="169390" y="723850"/>
                    <a:pt x="131471" y="761769"/>
                    <a:pt x="84695" y="761769"/>
                  </a:cubicBezTo>
                  <a:lnTo>
                    <a:pt x="84695" y="761769"/>
                  </a:lnTo>
                  <a:cubicBezTo>
                    <a:pt x="37919" y="761769"/>
                    <a:pt x="0" y="723850"/>
                    <a:pt x="0" y="677074"/>
                  </a:cubicBezTo>
                  <a:lnTo>
                    <a:pt x="0" y="8469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3" name="Rectangle: Rounded Corners 191">
              <a:extLst>
                <a:ext uri="{FF2B5EF4-FFF2-40B4-BE49-F238E27FC236}">
                  <a16:creationId xmlns:a16="http://schemas.microsoft.com/office/drawing/2014/main" id="{E91F097D-1AC7-45DF-B798-17E105F0DDD0}"/>
                </a:ext>
              </a:extLst>
            </p:cNvPr>
            <p:cNvSpPr/>
            <p:nvPr/>
          </p:nvSpPr>
          <p:spPr>
            <a:xfrm rot="2167188">
              <a:off x="4009954" y="6261125"/>
              <a:ext cx="156098" cy="386279"/>
            </a:xfrm>
            <a:custGeom>
              <a:avLst/>
              <a:gdLst>
                <a:gd name="connsiteX0" fmla="*/ 0 w 169390"/>
                <a:gd name="connsiteY0" fmla="*/ 84695 h 761769"/>
                <a:gd name="connsiteX1" fmla="*/ 84695 w 169390"/>
                <a:gd name="connsiteY1" fmla="*/ 0 h 761769"/>
                <a:gd name="connsiteX2" fmla="*/ 84695 w 169390"/>
                <a:gd name="connsiteY2" fmla="*/ 0 h 761769"/>
                <a:gd name="connsiteX3" fmla="*/ 169390 w 169390"/>
                <a:gd name="connsiteY3" fmla="*/ 84695 h 761769"/>
                <a:gd name="connsiteX4" fmla="*/ 169390 w 169390"/>
                <a:gd name="connsiteY4" fmla="*/ 677074 h 761769"/>
                <a:gd name="connsiteX5" fmla="*/ 84695 w 169390"/>
                <a:gd name="connsiteY5" fmla="*/ 761769 h 761769"/>
                <a:gd name="connsiteX6" fmla="*/ 84695 w 169390"/>
                <a:gd name="connsiteY6" fmla="*/ 761769 h 761769"/>
                <a:gd name="connsiteX7" fmla="*/ 0 w 169390"/>
                <a:gd name="connsiteY7" fmla="*/ 677074 h 761769"/>
                <a:gd name="connsiteX8" fmla="*/ 0 w 169390"/>
                <a:gd name="connsiteY8" fmla="*/ 84695 h 761769"/>
                <a:gd name="connsiteX0" fmla="*/ 0 w 169390"/>
                <a:gd name="connsiteY0" fmla="*/ 84695 h 761769"/>
                <a:gd name="connsiteX1" fmla="*/ 84695 w 169390"/>
                <a:gd name="connsiteY1" fmla="*/ 0 h 761769"/>
                <a:gd name="connsiteX2" fmla="*/ 84695 w 169390"/>
                <a:gd name="connsiteY2" fmla="*/ 0 h 761769"/>
                <a:gd name="connsiteX3" fmla="*/ 169390 w 169390"/>
                <a:gd name="connsiteY3" fmla="*/ 84695 h 761769"/>
                <a:gd name="connsiteX4" fmla="*/ 169390 w 169390"/>
                <a:gd name="connsiteY4" fmla="*/ 677074 h 761769"/>
                <a:gd name="connsiteX5" fmla="*/ 84695 w 169390"/>
                <a:gd name="connsiteY5" fmla="*/ 761769 h 761769"/>
                <a:gd name="connsiteX6" fmla="*/ 84695 w 169390"/>
                <a:gd name="connsiteY6" fmla="*/ 761769 h 761769"/>
                <a:gd name="connsiteX7" fmla="*/ 0 w 169390"/>
                <a:gd name="connsiteY7" fmla="*/ 677074 h 761769"/>
                <a:gd name="connsiteX8" fmla="*/ 0 w 169390"/>
                <a:gd name="connsiteY8" fmla="*/ 84695 h 761769"/>
                <a:gd name="connsiteX0" fmla="*/ 0 w 169390"/>
                <a:gd name="connsiteY0" fmla="*/ 84695 h 761769"/>
                <a:gd name="connsiteX1" fmla="*/ 84695 w 169390"/>
                <a:gd name="connsiteY1" fmla="*/ 0 h 761769"/>
                <a:gd name="connsiteX2" fmla="*/ 84695 w 169390"/>
                <a:gd name="connsiteY2" fmla="*/ 0 h 761769"/>
                <a:gd name="connsiteX3" fmla="*/ 169390 w 169390"/>
                <a:gd name="connsiteY3" fmla="*/ 84695 h 761769"/>
                <a:gd name="connsiteX4" fmla="*/ 169390 w 169390"/>
                <a:gd name="connsiteY4" fmla="*/ 677074 h 761769"/>
                <a:gd name="connsiteX5" fmla="*/ 84695 w 169390"/>
                <a:gd name="connsiteY5" fmla="*/ 761769 h 761769"/>
                <a:gd name="connsiteX6" fmla="*/ 84695 w 169390"/>
                <a:gd name="connsiteY6" fmla="*/ 761769 h 761769"/>
                <a:gd name="connsiteX7" fmla="*/ 0 w 169390"/>
                <a:gd name="connsiteY7" fmla="*/ 677074 h 761769"/>
                <a:gd name="connsiteX8" fmla="*/ 0 w 169390"/>
                <a:gd name="connsiteY8" fmla="*/ 84695 h 761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9390" h="761769">
                  <a:moveTo>
                    <a:pt x="0" y="84695"/>
                  </a:moveTo>
                  <a:cubicBezTo>
                    <a:pt x="0" y="37919"/>
                    <a:pt x="37919" y="0"/>
                    <a:pt x="84695" y="0"/>
                  </a:cubicBezTo>
                  <a:lnTo>
                    <a:pt x="84695" y="0"/>
                  </a:lnTo>
                  <a:cubicBezTo>
                    <a:pt x="131471" y="0"/>
                    <a:pt x="169390" y="37919"/>
                    <a:pt x="169390" y="84695"/>
                  </a:cubicBezTo>
                  <a:cubicBezTo>
                    <a:pt x="137640" y="275805"/>
                    <a:pt x="112240" y="466914"/>
                    <a:pt x="169390" y="677074"/>
                  </a:cubicBezTo>
                  <a:cubicBezTo>
                    <a:pt x="169390" y="723850"/>
                    <a:pt x="131471" y="761769"/>
                    <a:pt x="84695" y="761769"/>
                  </a:cubicBezTo>
                  <a:lnTo>
                    <a:pt x="84695" y="761769"/>
                  </a:lnTo>
                  <a:cubicBezTo>
                    <a:pt x="37919" y="761769"/>
                    <a:pt x="0" y="723850"/>
                    <a:pt x="0" y="677074"/>
                  </a:cubicBezTo>
                  <a:lnTo>
                    <a:pt x="0" y="8469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" name="Rectangle: Rounded Corners 194">
              <a:extLst>
                <a:ext uri="{FF2B5EF4-FFF2-40B4-BE49-F238E27FC236}">
                  <a16:creationId xmlns:a16="http://schemas.microsoft.com/office/drawing/2014/main" id="{E854101B-8525-48BD-80C9-6A1A6BBD8EBC}"/>
                </a:ext>
              </a:extLst>
            </p:cNvPr>
            <p:cNvSpPr/>
            <p:nvPr/>
          </p:nvSpPr>
          <p:spPr>
            <a:xfrm>
              <a:off x="4331634" y="6116038"/>
              <a:ext cx="526117" cy="165019"/>
            </a:xfrm>
            <a:custGeom>
              <a:avLst/>
              <a:gdLst>
                <a:gd name="connsiteX0" fmla="*/ 0 w 526116"/>
                <a:gd name="connsiteY0" fmla="*/ 69467 h 138933"/>
                <a:gd name="connsiteX1" fmla="*/ 69467 w 526116"/>
                <a:gd name="connsiteY1" fmla="*/ 0 h 138933"/>
                <a:gd name="connsiteX2" fmla="*/ 456650 w 526116"/>
                <a:gd name="connsiteY2" fmla="*/ 0 h 138933"/>
                <a:gd name="connsiteX3" fmla="*/ 526117 w 526116"/>
                <a:gd name="connsiteY3" fmla="*/ 69467 h 138933"/>
                <a:gd name="connsiteX4" fmla="*/ 526116 w 526116"/>
                <a:gd name="connsiteY4" fmla="*/ 69467 h 138933"/>
                <a:gd name="connsiteX5" fmla="*/ 456649 w 526116"/>
                <a:gd name="connsiteY5" fmla="*/ 138934 h 138933"/>
                <a:gd name="connsiteX6" fmla="*/ 69467 w 526116"/>
                <a:gd name="connsiteY6" fmla="*/ 138933 h 138933"/>
                <a:gd name="connsiteX7" fmla="*/ 0 w 526116"/>
                <a:gd name="connsiteY7" fmla="*/ 69466 h 138933"/>
                <a:gd name="connsiteX8" fmla="*/ 0 w 526116"/>
                <a:gd name="connsiteY8" fmla="*/ 69467 h 138933"/>
                <a:gd name="connsiteX0" fmla="*/ 0 w 526117"/>
                <a:gd name="connsiteY0" fmla="*/ 83225 h 152692"/>
                <a:gd name="connsiteX1" fmla="*/ 69467 w 526117"/>
                <a:gd name="connsiteY1" fmla="*/ 13758 h 152692"/>
                <a:gd name="connsiteX2" fmla="*/ 456650 w 526117"/>
                <a:gd name="connsiteY2" fmla="*/ 13758 h 152692"/>
                <a:gd name="connsiteX3" fmla="*/ 526117 w 526117"/>
                <a:gd name="connsiteY3" fmla="*/ 83225 h 152692"/>
                <a:gd name="connsiteX4" fmla="*/ 526116 w 526117"/>
                <a:gd name="connsiteY4" fmla="*/ 83225 h 152692"/>
                <a:gd name="connsiteX5" fmla="*/ 456649 w 526117"/>
                <a:gd name="connsiteY5" fmla="*/ 152692 h 152692"/>
                <a:gd name="connsiteX6" fmla="*/ 69467 w 526117"/>
                <a:gd name="connsiteY6" fmla="*/ 152691 h 152692"/>
                <a:gd name="connsiteX7" fmla="*/ 0 w 526117"/>
                <a:gd name="connsiteY7" fmla="*/ 83224 h 152692"/>
                <a:gd name="connsiteX8" fmla="*/ 0 w 526117"/>
                <a:gd name="connsiteY8" fmla="*/ 83225 h 152692"/>
                <a:gd name="connsiteX0" fmla="*/ 0 w 526117"/>
                <a:gd name="connsiteY0" fmla="*/ 91800 h 161267"/>
                <a:gd name="connsiteX1" fmla="*/ 69467 w 526117"/>
                <a:gd name="connsiteY1" fmla="*/ 22333 h 161267"/>
                <a:gd name="connsiteX2" fmla="*/ 456650 w 526117"/>
                <a:gd name="connsiteY2" fmla="*/ 22333 h 161267"/>
                <a:gd name="connsiteX3" fmla="*/ 526117 w 526117"/>
                <a:gd name="connsiteY3" fmla="*/ 91800 h 161267"/>
                <a:gd name="connsiteX4" fmla="*/ 526116 w 526117"/>
                <a:gd name="connsiteY4" fmla="*/ 91800 h 161267"/>
                <a:gd name="connsiteX5" fmla="*/ 456649 w 526117"/>
                <a:gd name="connsiteY5" fmla="*/ 161267 h 161267"/>
                <a:gd name="connsiteX6" fmla="*/ 69467 w 526117"/>
                <a:gd name="connsiteY6" fmla="*/ 161266 h 161267"/>
                <a:gd name="connsiteX7" fmla="*/ 0 w 526117"/>
                <a:gd name="connsiteY7" fmla="*/ 91799 h 161267"/>
                <a:gd name="connsiteX8" fmla="*/ 0 w 526117"/>
                <a:gd name="connsiteY8" fmla="*/ 91800 h 161267"/>
                <a:gd name="connsiteX0" fmla="*/ 0 w 526117"/>
                <a:gd name="connsiteY0" fmla="*/ 95552 h 165019"/>
                <a:gd name="connsiteX1" fmla="*/ 69467 w 526117"/>
                <a:gd name="connsiteY1" fmla="*/ 26085 h 165019"/>
                <a:gd name="connsiteX2" fmla="*/ 456650 w 526117"/>
                <a:gd name="connsiteY2" fmla="*/ 26085 h 165019"/>
                <a:gd name="connsiteX3" fmla="*/ 526117 w 526117"/>
                <a:gd name="connsiteY3" fmla="*/ 95552 h 165019"/>
                <a:gd name="connsiteX4" fmla="*/ 526116 w 526117"/>
                <a:gd name="connsiteY4" fmla="*/ 95552 h 165019"/>
                <a:gd name="connsiteX5" fmla="*/ 456649 w 526117"/>
                <a:gd name="connsiteY5" fmla="*/ 165019 h 165019"/>
                <a:gd name="connsiteX6" fmla="*/ 69467 w 526117"/>
                <a:gd name="connsiteY6" fmla="*/ 165018 h 165019"/>
                <a:gd name="connsiteX7" fmla="*/ 0 w 526117"/>
                <a:gd name="connsiteY7" fmla="*/ 95551 h 165019"/>
                <a:gd name="connsiteX8" fmla="*/ 0 w 526117"/>
                <a:gd name="connsiteY8" fmla="*/ 95552 h 165019"/>
                <a:gd name="connsiteX0" fmla="*/ 0 w 526117"/>
                <a:gd name="connsiteY0" fmla="*/ 95552 h 165019"/>
                <a:gd name="connsiteX1" fmla="*/ 69467 w 526117"/>
                <a:gd name="connsiteY1" fmla="*/ 26085 h 165019"/>
                <a:gd name="connsiteX2" fmla="*/ 456650 w 526117"/>
                <a:gd name="connsiteY2" fmla="*/ 26085 h 165019"/>
                <a:gd name="connsiteX3" fmla="*/ 526117 w 526117"/>
                <a:gd name="connsiteY3" fmla="*/ 95552 h 165019"/>
                <a:gd name="connsiteX4" fmla="*/ 526116 w 526117"/>
                <a:gd name="connsiteY4" fmla="*/ 95552 h 165019"/>
                <a:gd name="connsiteX5" fmla="*/ 456649 w 526117"/>
                <a:gd name="connsiteY5" fmla="*/ 165019 h 165019"/>
                <a:gd name="connsiteX6" fmla="*/ 69467 w 526117"/>
                <a:gd name="connsiteY6" fmla="*/ 165018 h 165019"/>
                <a:gd name="connsiteX7" fmla="*/ 0 w 526117"/>
                <a:gd name="connsiteY7" fmla="*/ 95551 h 165019"/>
                <a:gd name="connsiteX8" fmla="*/ 0 w 526117"/>
                <a:gd name="connsiteY8" fmla="*/ 95552 h 165019"/>
                <a:gd name="connsiteX0" fmla="*/ 0 w 526117"/>
                <a:gd name="connsiteY0" fmla="*/ 95552 h 165019"/>
                <a:gd name="connsiteX1" fmla="*/ 69467 w 526117"/>
                <a:gd name="connsiteY1" fmla="*/ 26085 h 165019"/>
                <a:gd name="connsiteX2" fmla="*/ 456650 w 526117"/>
                <a:gd name="connsiteY2" fmla="*/ 26085 h 165019"/>
                <a:gd name="connsiteX3" fmla="*/ 526117 w 526117"/>
                <a:gd name="connsiteY3" fmla="*/ 95552 h 165019"/>
                <a:gd name="connsiteX4" fmla="*/ 526116 w 526117"/>
                <a:gd name="connsiteY4" fmla="*/ 95552 h 165019"/>
                <a:gd name="connsiteX5" fmla="*/ 456649 w 526117"/>
                <a:gd name="connsiteY5" fmla="*/ 165019 h 165019"/>
                <a:gd name="connsiteX6" fmla="*/ 69467 w 526117"/>
                <a:gd name="connsiteY6" fmla="*/ 165018 h 165019"/>
                <a:gd name="connsiteX7" fmla="*/ 0 w 526117"/>
                <a:gd name="connsiteY7" fmla="*/ 95551 h 165019"/>
                <a:gd name="connsiteX8" fmla="*/ 0 w 526117"/>
                <a:gd name="connsiteY8" fmla="*/ 95552 h 165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26117" h="165019">
                  <a:moveTo>
                    <a:pt x="0" y="95552"/>
                  </a:moveTo>
                  <a:cubicBezTo>
                    <a:pt x="0" y="57186"/>
                    <a:pt x="31101" y="26085"/>
                    <a:pt x="69467" y="26085"/>
                  </a:cubicBezTo>
                  <a:cubicBezTo>
                    <a:pt x="189003" y="-2490"/>
                    <a:pt x="329970" y="-14396"/>
                    <a:pt x="456650" y="26085"/>
                  </a:cubicBezTo>
                  <a:cubicBezTo>
                    <a:pt x="495016" y="26085"/>
                    <a:pt x="526117" y="57186"/>
                    <a:pt x="526117" y="95552"/>
                  </a:cubicBezTo>
                  <a:lnTo>
                    <a:pt x="526116" y="95552"/>
                  </a:lnTo>
                  <a:cubicBezTo>
                    <a:pt x="526116" y="133918"/>
                    <a:pt x="495015" y="165019"/>
                    <a:pt x="456649" y="165019"/>
                  </a:cubicBezTo>
                  <a:cubicBezTo>
                    <a:pt x="339494" y="131682"/>
                    <a:pt x="196147" y="134061"/>
                    <a:pt x="69467" y="165018"/>
                  </a:cubicBezTo>
                  <a:cubicBezTo>
                    <a:pt x="31101" y="165018"/>
                    <a:pt x="0" y="133917"/>
                    <a:pt x="0" y="95551"/>
                  </a:cubicBezTo>
                  <a:lnTo>
                    <a:pt x="0" y="955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" name="Rectangle: Rounded Corners 194">
              <a:extLst>
                <a:ext uri="{FF2B5EF4-FFF2-40B4-BE49-F238E27FC236}">
                  <a16:creationId xmlns:a16="http://schemas.microsoft.com/office/drawing/2014/main" id="{AFDF56F2-2A75-4A7E-A25D-7B124BAE2B63}"/>
                </a:ext>
              </a:extLst>
            </p:cNvPr>
            <p:cNvSpPr/>
            <p:nvPr/>
          </p:nvSpPr>
          <p:spPr>
            <a:xfrm rot="1687367">
              <a:off x="4932319" y="6244086"/>
              <a:ext cx="526117" cy="165019"/>
            </a:xfrm>
            <a:custGeom>
              <a:avLst/>
              <a:gdLst>
                <a:gd name="connsiteX0" fmla="*/ 0 w 526116"/>
                <a:gd name="connsiteY0" fmla="*/ 69467 h 138933"/>
                <a:gd name="connsiteX1" fmla="*/ 69467 w 526116"/>
                <a:gd name="connsiteY1" fmla="*/ 0 h 138933"/>
                <a:gd name="connsiteX2" fmla="*/ 456650 w 526116"/>
                <a:gd name="connsiteY2" fmla="*/ 0 h 138933"/>
                <a:gd name="connsiteX3" fmla="*/ 526117 w 526116"/>
                <a:gd name="connsiteY3" fmla="*/ 69467 h 138933"/>
                <a:gd name="connsiteX4" fmla="*/ 526116 w 526116"/>
                <a:gd name="connsiteY4" fmla="*/ 69467 h 138933"/>
                <a:gd name="connsiteX5" fmla="*/ 456649 w 526116"/>
                <a:gd name="connsiteY5" fmla="*/ 138934 h 138933"/>
                <a:gd name="connsiteX6" fmla="*/ 69467 w 526116"/>
                <a:gd name="connsiteY6" fmla="*/ 138933 h 138933"/>
                <a:gd name="connsiteX7" fmla="*/ 0 w 526116"/>
                <a:gd name="connsiteY7" fmla="*/ 69466 h 138933"/>
                <a:gd name="connsiteX8" fmla="*/ 0 w 526116"/>
                <a:gd name="connsiteY8" fmla="*/ 69467 h 138933"/>
                <a:gd name="connsiteX0" fmla="*/ 0 w 526117"/>
                <a:gd name="connsiteY0" fmla="*/ 83225 h 152692"/>
                <a:gd name="connsiteX1" fmla="*/ 69467 w 526117"/>
                <a:gd name="connsiteY1" fmla="*/ 13758 h 152692"/>
                <a:gd name="connsiteX2" fmla="*/ 456650 w 526117"/>
                <a:gd name="connsiteY2" fmla="*/ 13758 h 152692"/>
                <a:gd name="connsiteX3" fmla="*/ 526117 w 526117"/>
                <a:gd name="connsiteY3" fmla="*/ 83225 h 152692"/>
                <a:gd name="connsiteX4" fmla="*/ 526116 w 526117"/>
                <a:gd name="connsiteY4" fmla="*/ 83225 h 152692"/>
                <a:gd name="connsiteX5" fmla="*/ 456649 w 526117"/>
                <a:gd name="connsiteY5" fmla="*/ 152692 h 152692"/>
                <a:gd name="connsiteX6" fmla="*/ 69467 w 526117"/>
                <a:gd name="connsiteY6" fmla="*/ 152691 h 152692"/>
                <a:gd name="connsiteX7" fmla="*/ 0 w 526117"/>
                <a:gd name="connsiteY7" fmla="*/ 83224 h 152692"/>
                <a:gd name="connsiteX8" fmla="*/ 0 w 526117"/>
                <a:gd name="connsiteY8" fmla="*/ 83225 h 152692"/>
                <a:gd name="connsiteX0" fmla="*/ 0 w 526117"/>
                <a:gd name="connsiteY0" fmla="*/ 91800 h 161267"/>
                <a:gd name="connsiteX1" fmla="*/ 69467 w 526117"/>
                <a:gd name="connsiteY1" fmla="*/ 22333 h 161267"/>
                <a:gd name="connsiteX2" fmla="*/ 456650 w 526117"/>
                <a:gd name="connsiteY2" fmla="*/ 22333 h 161267"/>
                <a:gd name="connsiteX3" fmla="*/ 526117 w 526117"/>
                <a:gd name="connsiteY3" fmla="*/ 91800 h 161267"/>
                <a:gd name="connsiteX4" fmla="*/ 526116 w 526117"/>
                <a:gd name="connsiteY4" fmla="*/ 91800 h 161267"/>
                <a:gd name="connsiteX5" fmla="*/ 456649 w 526117"/>
                <a:gd name="connsiteY5" fmla="*/ 161267 h 161267"/>
                <a:gd name="connsiteX6" fmla="*/ 69467 w 526117"/>
                <a:gd name="connsiteY6" fmla="*/ 161266 h 161267"/>
                <a:gd name="connsiteX7" fmla="*/ 0 w 526117"/>
                <a:gd name="connsiteY7" fmla="*/ 91799 h 161267"/>
                <a:gd name="connsiteX8" fmla="*/ 0 w 526117"/>
                <a:gd name="connsiteY8" fmla="*/ 91800 h 161267"/>
                <a:gd name="connsiteX0" fmla="*/ 0 w 526117"/>
                <a:gd name="connsiteY0" fmla="*/ 95552 h 165019"/>
                <a:gd name="connsiteX1" fmla="*/ 69467 w 526117"/>
                <a:gd name="connsiteY1" fmla="*/ 26085 h 165019"/>
                <a:gd name="connsiteX2" fmla="*/ 456650 w 526117"/>
                <a:gd name="connsiteY2" fmla="*/ 26085 h 165019"/>
                <a:gd name="connsiteX3" fmla="*/ 526117 w 526117"/>
                <a:gd name="connsiteY3" fmla="*/ 95552 h 165019"/>
                <a:gd name="connsiteX4" fmla="*/ 526116 w 526117"/>
                <a:gd name="connsiteY4" fmla="*/ 95552 h 165019"/>
                <a:gd name="connsiteX5" fmla="*/ 456649 w 526117"/>
                <a:gd name="connsiteY5" fmla="*/ 165019 h 165019"/>
                <a:gd name="connsiteX6" fmla="*/ 69467 w 526117"/>
                <a:gd name="connsiteY6" fmla="*/ 165018 h 165019"/>
                <a:gd name="connsiteX7" fmla="*/ 0 w 526117"/>
                <a:gd name="connsiteY7" fmla="*/ 95551 h 165019"/>
                <a:gd name="connsiteX8" fmla="*/ 0 w 526117"/>
                <a:gd name="connsiteY8" fmla="*/ 95552 h 165019"/>
                <a:gd name="connsiteX0" fmla="*/ 0 w 526117"/>
                <a:gd name="connsiteY0" fmla="*/ 95552 h 165019"/>
                <a:gd name="connsiteX1" fmla="*/ 69467 w 526117"/>
                <a:gd name="connsiteY1" fmla="*/ 26085 h 165019"/>
                <a:gd name="connsiteX2" fmla="*/ 456650 w 526117"/>
                <a:gd name="connsiteY2" fmla="*/ 26085 h 165019"/>
                <a:gd name="connsiteX3" fmla="*/ 526117 w 526117"/>
                <a:gd name="connsiteY3" fmla="*/ 95552 h 165019"/>
                <a:gd name="connsiteX4" fmla="*/ 526116 w 526117"/>
                <a:gd name="connsiteY4" fmla="*/ 95552 h 165019"/>
                <a:gd name="connsiteX5" fmla="*/ 456649 w 526117"/>
                <a:gd name="connsiteY5" fmla="*/ 165019 h 165019"/>
                <a:gd name="connsiteX6" fmla="*/ 69467 w 526117"/>
                <a:gd name="connsiteY6" fmla="*/ 165018 h 165019"/>
                <a:gd name="connsiteX7" fmla="*/ 0 w 526117"/>
                <a:gd name="connsiteY7" fmla="*/ 95551 h 165019"/>
                <a:gd name="connsiteX8" fmla="*/ 0 w 526117"/>
                <a:gd name="connsiteY8" fmla="*/ 95552 h 165019"/>
                <a:gd name="connsiteX0" fmla="*/ 0 w 526117"/>
                <a:gd name="connsiteY0" fmla="*/ 95552 h 165019"/>
                <a:gd name="connsiteX1" fmla="*/ 69467 w 526117"/>
                <a:gd name="connsiteY1" fmla="*/ 26085 h 165019"/>
                <a:gd name="connsiteX2" fmla="*/ 456650 w 526117"/>
                <a:gd name="connsiteY2" fmla="*/ 26085 h 165019"/>
                <a:gd name="connsiteX3" fmla="*/ 526117 w 526117"/>
                <a:gd name="connsiteY3" fmla="*/ 95552 h 165019"/>
                <a:gd name="connsiteX4" fmla="*/ 526116 w 526117"/>
                <a:gd name="connsiteY4" fmla="*/ 95552 h 165019"/>
                <a:gd name="connsiteX5" fmla="*/ 456649 w 526117"/>
                <a:gd name="connsiteY5" fmla="*/ 165019 h 165019"/>
                <a:gd name="connsiteX6" fmla="*/ 69467 w 526117"/>
                <a:gd name="connsiteY6" fmla="*/ 165018 h 165019"/>
                <a:gd name="connsiteX7" fmla="*/ 0 w 526117"/>
                <a:gd name="connsiteY7" fmla="*/ 95551 h 165019"/>
                <a:gd name="connsiteX8" fmla="*/ 0 w 526117"/>
                <a:gd name="connsiteY8" fmla="*/ 95552 h 165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26117" h="165019">
                  <a:moveTo>
                    <a:pt x="0" y="95552"/>
                  </a:moveTo>
                  <a:cubicBezTo>
                    <a:pt x="0" y="57186"/>
                    <a:pt x="31101" y="26085"/>
                    <a:pt x="69467" y="26085"/>
                  </a:cubicBezTo>
                  <a:cubicBezTo>
                    <a:pt x="189003" y="-2490"/>
                    <a:pt x="329970" y="-14396"/>
                    <a:pt x="456650" y="26085"/>
                  </a:cubicBezTo>
                  <a:cubicBezTo>
                    <a:pt x="495016" y="26085"/>
                    <a:pt x="526117" y="57186"/>
                    <a:pt x="526117" y="95552"/>
                  </a:cubicBezTo>
                  <a:lnTo>
                    <a:pt x="526116" y="95552"/>
                  </a:lnTo>
                  <a:cubicBezTo>
                    <a:pt x="526116" y="133918"/>
                    <a:pt x="495015" y="165019"/>
                    <a:pt x="456649" y="165019"/>
                  </a:cubicBezTo>
                  <a:cubicBezTo>
                    <a:pt x="339494" y="131682"/>
                    <a:pt x="196147" y="134061"/>
                    <a:pt x="69467" y="165018"/>
                  </a:cubicBezTo>
                  <a:cubicBezTo>
                    <a:pt x="31101" y="165018"/>
                    <a:pt x="0" y="133917"/>
                    <a:pt x="0" y="95551"/>
                  </a:cubicBezTo>
                  <a:lnTo>
                    <a:pt x="0" y="955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" name="Rectangle: Rounded Corners 194">
              <a:extLst>
                <a:ext uri="{FF2B5EF4-FFF2-40B4-BE49-F238E27FC236}">
                  <a16:creationId xmlns:a16="http://schemas.microsoft.com/office/drawing/2014/main" id="{EC0E1991-247A-45D9-8FFD-3A507B59056A}"/>
                </a:ext>
              </a:extLst>
            </p:cNvPr>
            <p:cNvSpPr/>
            <p:nvPr/>
          </p:nvSpPr>
          <p:spPr>
            <a:xfrm rot="917542" flipV="1">
              <a:off x="5519856" y="6573779"/>
              <a:ext cx="526117" cy="165019"/>
            </a:xfrm>
            <a:custGeom>
              <a:avLst/>
              <a:gdLst>
                <a:gd name="connsiteX0" fmla="*/ 0 w 526116"/>
                <a:gd name="connsiteY0" fmla="*/ 69467 h 138933"/>
                <a:gd name="connsiteX1" fmla="*/ 69467 w 526116"/>
                <a:gd name="connsiteY1" fmla="*/ 0 h 138933"/>
                <a:gd name="connsiteX2" fmla="*/ 456650 w 526116"/>
                <a:gd name="connsiteY2" fmla="*/ 0 h 138933"/>
                <a:gd name="connsiteX3" fmla="*/ 526117 w 526116"/>
                <a:gd name="connsiteY3" fmla="*/ 69467 h 138933"/>
                <a:gd name="connsiteX4" fmla="*/ 526116 w 526116"/>
                <a:gd name="connsiteY4" fmla="*/ 69467 h 138933"/>
                <a:gd name="connsiteX5" fmla="*/ 456649 w 526116"/>
                <a:gd name="connsiteY5" fmla="*/ 138934 h 138933"/>
                <a:gd name="connsiteX6" fmla="*/ 69467 w 526116"/>
                <a:gd name="connsiteY6" fmla="*/ 138933 h 138933"/>
                <a:gd name="connsiteX7" fmla="*/ 0 w 526116"/>
                <a:gd name="connsiteY7" fmla="*/ 69466 h 138933"/>
                <a:gd name="connsiteX8" fmla="*/ 0 w 526116"/>
                <a:gd name="connsiteY8" fmla="*/ 69467 h 138933"/>
                <a:gd name="connsiteX0" fmla="*/ 0 w 526117"/>
                <a:gd name="connsiteY0" fmla="*/ 83225 h 152692"/>
                <a:gd name="connsiteX1" fmla="*/ 69467 w 526117"/>
                <a:gd name="connsiteY1" fmla="*/ 13758 h 152692"/>
                <a:gd name="connsiteX2" fmla="*/ 456650 w 526117"/>
                <a:gd name="connsiteY2" fmla="*/ 13758 h 152692"/>
                <a:gd name="connsiteX3" fmla="*/ 526117 w 526117"/>
                <a:gd name="connsiteY3" fmla="*/ 83225 h 152692"/>
                <a:gd name="connsiteX4" fmla="*/ 526116 w 526117"/>
                <a:gd name="connsiteY4" fmla="*/ 83225 h 152692"/>
                <a:gd name="connsiteX5" fmla="*/ 456649 w 526117"/>
                <a:gd name="connsiteY5" fmla="*/ 152692 h 152692"/>
                <a:gd name="connsiteX6" fmla="*/ 69467 w 526117"/>
                <a:gd name="connsiteY6" fmla="*/ 152691 h 152692"/>
                <a:gd name="connsiteX7" fmla="*/ 0 w 526117"/>
                <a:gd name="connsiteY7" fmla="*/ 83224 h 152692"/>
                <a:gd name="connsiteX8" fmla="*/ 0 w 526117"/>
                <a:gd name="connsiteY8" fmla="*/ 83225 h 152692"/>
                <a:gd name="connsiteX0" fmla="*/ 0 w 526117"/>
                <a:gd name="connsiteY0" fmla="*/ 91800 h 161267"/>
                <a:gd name="connsiteX1" fmla="*/ 69467 w 526117"/>
                <a:gd name="connsiteY1" fmla="*/ 22333 h 161267"/>
                <a:gd name="connsiteX2" fmla="*/ 456650 w 526117"/>
                <a:gd name="connsiteY2" fmla="*/ 22333 h 161267"/>
                <a:gd name="connsiteX3" fmla="*/ 526117 w 526117"/>
                <a:gd name="connsiteY3" fmla="*/ 91800 h 161267"/>
                <a:gd name="connsiteX4" fmla="*/ 526116 w 526117"/>
                <a:gd name="connsiteY4" fmla="*/ 91800 h 161267"/>
                <a:gd name="connsiteX5" fmla="*/ 456649 w 526117"/>
                <a:gd name="connsiteY5" fmla="*/ 161267 h 161267"/>
                <a:gd name="connsiteX6" fmla="*/ 69467 w 526117"/>
                <a:gd name="connsiteY6" fmla="*/ 161266 h 161267"/>
                <a:gd name="connsiteX7" fmla="*/ 0 w 526117"/>
                <a:gd name="connsiteY7" fmla="*/ 91799 h 161267"/>
                <a:gd name="connsiteX8" fmla="*/ 0 w 526117"/>
                <a:gd name="connsiteY8" fmla="*/ 91800 h 161267"/>
                <a:gd name="connsiteX0" fmla="*/ 0 w 526117"/>
                <a:gd name="connsiteY0" fmla="*/ 95552 h 165019"/>
                <a:gd name="connsiteX1" fmla="*/ 69467 w 526117"/>
                <a:gd name="connsiteY1" fmla="*/ 26085 h 165019"/>
                <a:gd name="connsiteX2" fmla="*/ 456650 w 526117"/>
                <a:gd name="connsiteY2" fmla="*/ 26085 h 165019"/>
                <a:gd name="connsiteX3" fmla="*/ 526117 w 526117"/>
                <a:gd name="connsiteY3" fmla="*/ 95552 h 165019"/>
                <a:gd name="connsiteX4" fmla="*/ 526116 w 526117"/>
                <a:gd name="connsiteY4" fmla="*/ 95552 h 165019"/>
                <a:gd name="connsiteX5" fmla="*/ 456649 w 526117"/>
                <a:gd name="connsiteY5" fmla="*/ 165019 h 165019"/>
                <a:gd name="connsiteX6" fmla="*/ 69467 w 526117"/>
                <a:gd name="connsiteY6" fmla="*/ 165018 h 165019"/>
                <a:gd name="connsiteX7" fmla="*/ 0 w 526117"/>
                <a:gd name="connsiteY7" fmla="*/ 95551 h 165019"/>
                <a:gd name="connsiteX8" fmla="*/ 0 w 526117"/>
                <a:gd name="connsiteY8" fmla="*/ 95552 h 165019"/>
                <a:gd name="connsiteX0" fmla="*/ 0 w 526117"/>
                <a:gd name="connsiteY0" fmla="*/ 95552 h 165019"/>
                <a:gd name="connsiteX1" fmla="*/ 69467 w 526117"/>
                <a:gd name="connsiteY1" fmla="*/ 26085 h 165019"/>
                <a:gd name="connsiteX2" fmla="*/ 456650 w 526117"/>
                <a:gd name="connsiteY2" fmla="*/ 26085 h 165019"/>
                <a:gd name="connsiteX3" fmla="*/ 526117 w 526117"/>
                <a:gd name="connsiteY3" fmla="*/ 95552 h 165019"/>
                <a:gd name="connsiteX4" fmla="*/ 526116 w 526117"/>
                <a:gd name="connsiteY4" fmla="*/ 95552 h 165019"/>
                <a:gd name="connsiteX5" fmla="*/ 456649 w 526117"/>
                <a:gd name="connsiteY5" fmla="*/ 165019 h 165019"/>
                <a:gd name="connsiteX6" fmla="*/ 69467 w 526117"/>
                <a:gd name="connsiteY6" fmla="*/ 165018 h 165019"/>
                <a:gd name="connsiteX7" fmla="*/ 0 w 526117"/>
                <a:gd name="connsiteY7" fmla="*/ 95551 h 165019"/>
                <a:gd name="connsiteX8" fmla="*/ 0 w 526117"/>
                <a:gd name="connsiteY8" fmla="*/ 95552 h 165019"/>
                <a:gd name="connsiteX0" fmla="*/ 0 w 526117"/>
                <a:gd name="connsiteY0" fmla="*/ 95552 h 165019"/>
                <a:gd name="connsiteX1" fmla="*/ 69467 w 526117"/>
                <a:gd name="connsiteY1" fmla="*/ 26085 h 165019"/>
                <a:gd name="connsiteX2" fmla="*/ 456650 w 526117"/>
                <a:gd name="connsiteY2" fmla="*/ 26085 h 165019"/>
                <a:gd name="connsiteX3" fmla="*/ 526117 w 526117"/>
                <a:gd name="connsiteY3" fmla="*/ 95552 h 165019"/>
                <a:gd name="connsiteX4" fmla="*/ 526116 w 526117"/>
                <a:gd name="connsiteY4" fmla="*/ 95552 h 165019"/>
                <a:gd name="connsiteX5" fmla="*/ 456649 w 526117"/>
                <a:gd name="connsiteY5" fmla="*/ 165019 h 165019"/>
                <a:gd name="connsiteX6" fmla="*/ 69467 w 526117"/>
                <a:gd name="connsiteY6" fmla="*/ 165018 h 165019"/>
                <a:gd name="connsiteX7" fmla="*/ 0 w 526117"/>
                <a:gd name="connsiteY7" fmla="*/ 95551 h 165019"/>
                <a:gd name="connsiteX8" fmla="*/ 0 w 526117"/>
                <a:gd name="connsiteY8" fmla="*/ 95552 h 165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26117" h="165019">
                  <a:moveTo>
                    <a:pt x="0" y="95552"/>
                  </a:moveTo>
                  <a:cubicBezTo>
                    <a:pt x="0" y="57186"/>
                    <a:pt x="31101" y="26085"/>
                    <a:pt x="69467" y="26085"/>
                  </a:cubicBezTo>
                  <a:cubicBezTo>
                    <a:pt x="189003" y="-2490"/>
                    <a:pt x="329970" y="-14396"/>
                    <a:pt x="456650" y="26085"/>
                  </a:cubicBezTo>
                  <a:cubicBezTo>
                    <a:pt x="495016" y="26085"/>
                    <a:pt x="526117" y="57186"/>
                    <a:pt x="526117" y="95552"/>
                  </a:cubicBezTo>
                  <a:lnTo>
                    <a:pt x="526116" y="95552"/>
                  </a:lnTo>
                  <a:cubicBezTo>
                    <a:pt x="526116" y="133918"/>
                    <a:pt x="495015" y="165019"/>
                    <a:pt x="456649" y="165019"/>
                  </a:cubicBezTo>
                  <a:cubicBezTo>
                    <a:pt x="339494" y="131682"/>
                    <a:pt x="196147" y="134061"/>
                    <a:pt x="69467" y="165018"/>
                  </a:cubicBezTo>
                  <a:cubicBezTo>
                    <a:pt x="31101" y="165018"/>
                    <a:pt x="0" y="133917"/>
                    <a:pt x="0" y="95551"/>
                  </a:cubicBezTo>
                  <a:lnTo>
                    <a:pt x="0" y="955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8" name="Rectangle: Rounded Corners 194">
              <a:extLst>
                <a:ext uri="{FF2B5EF4-FFF2-40B4-BE49-F238E27FC236}">
                  <a16:creationId xmlns:a16="http://schemas.microsoft.com/office/drawing/2014/main" id="{DF1B4D27-A291-4390-9E82-C49B69D8C71E}"/>
                </a:ext>
              </a:extLst>
            </p:cNvPr>
            <p:cNvSpPr/>
            <p:nvPr/>
          </p:nvSpPr>
          <p:spPr>
            <a:xfrm rot="21354771" flipV="1">
              <a:off x="6151961" y="6619418"/>
              <a:ext cx="526117" cy="165019"/>
            </a:xfrm>
            <a:custGeom>
              <a:avLst/>
              <a:gdLst>
                <a:gd name="connsiteX0" fmla="*/ 0 w 526116"/>
                <a:gd name="connsiteY0" fmla="*/ 69467 h 138933"/>
                <a:gd name="connsiteX1" fmla="*/ 69467 w 526116"/>
                <a:gd name="connsiteY1" fmla="*/ 0 h 138933"/>
                <a:gd name="connsiteX2" fmla="*/ 456650 w 526116"/>
                <a:gd name="connsiteY2" fmla="*/ 0 h 138933"/>
                <a:gd name="connsiteX3" fmla="*/ 526117 w 526116"/>
                <a:gd name="connsiteY3" fmla="*/ 69467 h 138933"/>
                <a:gd name="connsiteX4" fmla="*/ 526116 w 526116"/>
                <a:gd name="connsiteY4" fmla="*/ 69467 h 138933"/>
                <a:gd name="connsiteX5" fmla="*/ 456649 w 526116"/>
                <a:gd name="connsiteY5" fmla="*/ 138934 h 138933"/>
                <a:gd name="connsiteX6" fmla="*/ 69467 w 526116"/>
                <a:gd name="connsiteY6" fmla="*/ 138933 h 138933"/>
                <a:gd name="connsiteX7" fmla="*/ 0 w 526116"/>
                <a:gd name="connsiteY7" fmla="*/ 69466 h 138933"/>
                <a:gd name="connsiteX8" fmla="*/ 0 w 526116"/>
                <a:gd name="connsiteY8" fmla="*/ 69467 h 138933"/>
                <a:gd name="connsiteX0" fmla="*/ 0 w 526117"/>
                <a:gd name="connsiteY0" fmla="*/ 83225 h 152692"/>
                <a:gd name="connsiteX1" fmla="*/ 69467 w 526117"/>
                <a:gd name="connsiteY1" fmla="*/ 13758 h 152692"/>
                <a:gd name="connsiteX2" fmla="*/ 456650 w 526117"/>
                <a:gd name="connsiteY2" fmla="*/ 13758 h 152692"/>
                <a:gd name="connsiteX3" fmla="*/ 526117 w 526117"/>
                <a:gd name="connsiteY3" fmla="*/ 83225 h 152692"/>
                <a:gd name="connsiteX4" fmla="*/ 526116 w 526117"/>
                <a:gd name="connsiteY4" fmla="*/ 83225 h 152692"/>
                <a:gd name="connsiteX5" fmla="*/ 456649 w 526117"/>
                <a:gd name="connsiteY5" fmla="*/ 152692 h 152692"/>
                <a:gd name="connsiteX6" fmla="*/ 69467 w 526117"/>
                <a:gd name="connsiteY6" fmla="*/ 152691 h 152692"/>
                <a:gd name="connsiteX7" fmla="*/ 0 w 526117"/>
                <a:gd name="connsiteY7" fmla="*/ 83224 h 152692"/>
                <a:gd name="connsiteX8" fmla="*/ 0 w 526117"/>
                <a:gd name="connsiteY8" fmla="*/ 83225 h 152692"/>
                <a:gd name="connsiteX0" fmla="*/ 0 w 526117"/>
                <a:gd name="connsiteY0" fmla="*/ 91800 h 161267"/>
                <a:gd name="connsiteX1" fmla="*/ 69467 w 526117"/>
                <a:gd name="connsiteY1" fmla="*/ 22333 h 161267"/>
                <a:gd name="connsiteX2" fmla="*/ 456650 w 526117"/>
                <a:gd name="connsiteY2" fmla="*/ 22333 h 161267"/>
                <a:gd name="connsiteX3" fmla="*/ 526117 w 526117"/>
                <a:gd name="connsiteY3" fmla="*/ 91800 h 161267"/>
                <a:gd name="connsiteX4" fmla="*/ 526116 w 526117"/>
                <a:gd name="connsiteY4" fmla="*/ 91800 h 161267"/>
                <a:gd name="connsiteX5" fmla="*/ 456649 w 526117"/>
                <a:gd name="connsiteY5" fmla="*/ 161267 h 161267"/>
                <a:gd name="connsiteX6" fmla="*/ 69467 w 526117"/>
                <a:gd name="connsiteY6" fmla="*/ 161266 h 161267"/>
                <a:gd name="connsiteX7" fmla="*/ 0 w 526117"/>
                <a:gd name="connsiteY7" fmla="*/ 91799 h 161267"/>
                <a:gd name="connsiteX8" fmla="*/ 0 w 526117"/>
                <a:gd name="connsiteY8" fmla="*/ 91800 h 161267"/>
                <a:gd name="connsiteX0" fmla="*/ 0 w 526117"/>
                <a:gd name="connsiteY0" fmla="*/ 95552 h 165019"/>
                <a:gd name="connsiteX1" fmla="*/ 69467 w 526117"/>
                <a:gd name="connsiteY1" fmla="*/ 26085 h 165019"/>
                <a:gd name="connsiteX2" fmla="*/ 456650 w 526117"/>
                <a:gd name="connsiteY2" fmla="*/ 26085 h 165019"/>
                <a:gd name="connsiteX3" fmla="*/ 526117 w 526117"/>
                <a:gd name="connsiteY3" fmla="*/ 95552 h 165019"/>
                <a:gd name="connsiteX4" fmla="*/ 526116 w 526117"/>
                <a:gd name="connsiteY4" fmla="*/ 95552 h 165019"/>
                <a:gd name="connsiteX5" fmla="*/ 456649 w 526117"/>
                <a:gd name="connsiteY5" fmla="*/ 165019 h 165019"/>
                <a:gd name="connsiteX6" fmla="*/ 69467 w 526117"/>
                <a:gd name="connsiteY6" fmla="*/ 165018 h 165019"/>
                <a:gd name="connsiteX7" fmla="*/ 0 w 526117"/>
                <a:gd name="connsiteY7" fmla="*/ 95551 h 165019"/>
                <a:gd name="connsiteX8" fmla="*/ 0 w 526117"/>
                <a:gd name="connsiteY8" fmla="*/ 95552 h 165019"/>
                <a:gd name="connsiteX0" fmla="*/ 0 w 526117"/>
                <a:gd name="connsiteY0" fmla="*/ 95552 h 165019"/>
                <a:gd name="connsiteX1" fmla="*/ 69467 w 526117"/>
                <a:gd name="connsiteY1" fmla="*/ 26085 h 165019"/>
                <a:gd name="connsiteX2" fmla="*/ 456650 w 526117"/>
                <a:gd name="connsiteY2" fmla="*/ 26085 h 165019"/>
                <a:gd name="connsiteX3" fmla="*/ 526117 w 526117"/>
                <a:gd name="connsiteY3" fmla="*/ 95552 h 165019"/>
                <a:gd name="connsiteX4" fmla="*/ 526116 w 526117"/>
                <a:gd name="connsiteY4" fmla="*/ 95552 h 165019"/>
                <a:gd name="connsiteX5" fmla="*/ 456649 w 526117"/>
                <a:gd name="connsiteY5" fmla="*/ 165019 h 165019"/>
                <a:gd name="connsiteX6" fmla="*/ 69467 w 526117"/>
                <a:gd name="connsiteY6" fmla="*/ 165018 h 165019"/>
                <a:gd name="connsiteX7" fmla="*/ 0 w 526117"/>
                <a:gd name="connsiteY7" fmla="*/ 95551 h 165019"/>
                <a:gd name="connsiteX8" fmla="*/ 0 w 526117"/>
                <a:gd name="connsiteY8" fmla="*/ 95552 h 165019"/>
                <a:gd name="connsiteX0" fmla="*/ 0 w 526117"/>
                <a:gd name="connsiteY0" fmla="*/ 95552 h 165019"/>
                <a:gd name="connsiteX1" fmla="*/ 69467 w 526117"/>
                <a:gd name="connsiteY1" fmla="*/ 26085 h 165019"/>
                <a:gd name="connsiteX2" fmla="*/ 456650 w 526117"/>
                <a:gd name="connsiteY2" fmla="*/ 26085 h 165019"/>
                <a:gd name="connsiteX3" fmla="*/ 526117 w 526117"/>
                <a:gd name="connsiteY3" fmla="*/ 95552 h 165019"/>
                <a:gd name="connsiteX4" fmla="*/ 526116 w 526117"/>
                <a:gd name="connsiteY4" fmla="*/ 95552 h 165019"/>
                <a:gd name="connsiteX5" fmla="*/ 456649 w 526117"/>
                <a:gd name="connsiteY5" fmla="*/ 165019 h 165019"/>
                <a:gd name="connsiteX6" fmla="*/ 69467 w 526117"/>
                <a:gd name="connsiteY6" fmla="*/ 165018 h 165019"/>
                <a:gd name="connsiteX7" fmla="*/ 0 w 526117"/>
                <a:gd name="connsiteY7" fmla="*/ 95551 h 165019"/>
                <a:gd name="connsiteX8" fmla="*/ 0 w 526117"/>
                <a:gd name="connsiteY8" fmla="*/ 95552 h 165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26117" h="165019">
                  <a:moveTo>
                    <a:pt x="0" y="95552"/>
                  </a:moveTo>
                  <a:cubicBezTo>
                    <a:pt x="0" y="57186"/>
                    <a:pt x="31101" y="26085"/>
                    <a:pt x="69467" y="26085"/>
                  </a:cubicBezTo>
                  <a:cubicBezTo>
                    <a:pt x="189003" y="-2490"/>
                    <a:pt x="329970" y="-14396"/>
                    <a:pt x="456650" y="26085"/>
                  </a:cubicBezTo>
                  <a:cubicBezTo>
                    <a:pt x="495016" y="26085"/>
                    <a:pt x="526117" y="57186"/>
                    <a:pt x="526117" y="95552"/>
                  </a:cubicBezTo>
                  <a:lnTo>
                    <a:pt x="526116" y="95552"/>
                  </a:lnTo>
                  <a:cubicBezTo>
                    <a:pt x="526116" y="133918"/>
                    <a:pt x="495015" y="165019"/>
                    <a:pt x="456649" y="165019"/>
                  </a:cubicBezTo>
                  <a:cubicBezTo>
                    <a:pt x="339494" y="131682"/>
                    <a:pt x="196147" y="134061"/>
                    <a:pt x="69467" y="165018"/>
                  </a:cubicBezTo>
                  <a:cubicBezTo>
                    <a:pt x="31101" y="165018"/>
                    <a:pt x="0" y="133917"/>
                    <a:pt x="0" y="95551"/>
                  </a:cubicBezTo>
                  <a:lnTo>
                    <a:pt x="0" y="955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9" name="Rectangle: Rounded Corners 194">
              <a:extLst>
                <a:ext uri="{FF2B5EF4-FFF2-40B4-BE49-F238E27FC236}">
                  <a16:creationId xmlns:a16="http://schemas.microsoft.com/office/drawing/2014/main" id="{910290EC-7DC5-499B-B4EA-B0B8F3515740}"/>
                </a:ext>
              </a:extLst>
            </p:cNvPr>
            <p:cNvSpPr/>
            <p:nvPr/>
          </p:nvSpPr>
          <p:spPr>
            <a:xfrm rot="19925490" flipV="1">
              <a:off x="6733328" y="6452337"/>
              <a:ext cx="526117" cy="165019"/>
            </a:xfrm>
            <a:custGeom>
              <a:avLst/>
              <a:gdLst>
                <a:gd name="connsiteX0" fmla="*/ 0 w 526116"/>
                <a:gd name="connsiteY0" fmla="*/ 69467 h 138933"/>
                <a:gd name="connsiteX1" fmla="*/ 69467 w 526116"/>
                <a:gd name="connsiteY1" fmla="*/ 0 h 138933"/>
                <a:gd name="connsiteX2" fmla="*/ 456650 w 526116"/>
                <a:gd name="connsiteY2" fmla="*/ 0 h 138933"/>
                <a:gd name="connsiteX3" fmla="*/ 526117 w 526116"/>
                <a:gd name="connsiteY3" fmla="*/ 69467 h 138933"/>
                <a:gd name="connsiteX4" fmla="*/ 526116 w 526116"/>
                <a:gd name="connsiteY4" fmla="*/ 69467 h 138933"/>
                <a:gd name="connsiteX5" fmla="*/ 456649 w 526116"/>
                <a:gd name="connsiteY5" fmla="*/ 138934 h 138933"/>
                <a:gd name="connsiteX6" fmla="*/ 69467 w 526116"/>
                <a:gd name="connsiteY6" fmla="*/ 138933 h 138933"/>
                <a:gd name="connsiteX7" fmla="*/ 0 w 526116"/>
                <a:gd name="connsiteY7" fmla="*/ 69466 h 138933"/>
                <a:gd name="connsiteX8" fmla="*/ 0 w 526116"/>
                <a:gd name="connsiteY8" fmla="*/ 69467 h 138933"/>
                <a:gd name="connsiteX0" fmla="*/ 0 w 526117"/>
                <a:gd name="connsiteY0" fmla="*/ 83225 h 152692"/>
                <a:gd name="connsiteX1" fmla="*/ 69467 w 526117"/>
                <a:gd name="connsiteY1" fmla="*/ 13758 h 152692"/>
                <a:gd name="connsiteX2" fmla="*/ 456650 w 526117"/>
                <a:gd name="connsiteY2" fmla="*/ 13758 h 152692"/>
                <a:gd name="connsiteX3" fmla="*/ 526117 w 526117"/>
                <a:gd name="connsiteY3" fmla="*/ 83225 h 152692"/>
                <a:gd name="connsiteX4" fmla="*/ 526116 w 526117"/>
                <a:gd name="connsiteY4" fmla="*/ 83225 h 152692"/>
                <a:gd name="connsiteX5" fmla="*/ 456649 w 526117"/>
                <a:gd name="connsiteY5" fmla="*/ 152692 h 152692"/>
                <a:gd name="connsiteX6" fmla="*/ 69467 w 526117"/>
                <a:gd name="connsiteY6" fmla="*/ 152691 h 152692"/>
                <a:gd name="connsiteX7" fmla="*/ 0 w 526117"/>
                <a:gd name="connsiteY7" fmla="*/ 83224 h 152692"/>
                <a:gd name="connsiteX8" fmla="*/ 0 w 526117"/>
                <a:gd name="connsiteY8" fmla="*/ 83225 h 152692"/>
                <a:gd name="connsiteX0" fmla="*/ 0 w 526117"/>
                <a:gd name="connsiteY0" fmla="*/ 91800 h 161267"/>
                <a:gd name="connsiteX1" fmla="*/ 69467 w 526117"/>
                <a:gd name="connsiteY1" fmla="*/ 22333 h 161267"/>
                <a:gd name="connsiteX2" fmla="*/ 456650 w 526117"/>
                <a:gd name="connsiteY2" fmla="*/ 22333 h 161267"/>
                <a:gd name="connsiteX3" fmla="*/ 526117 w 526117"/>
                <a:gd name="connsiteY3" fmla="*/ 91800 h 161267"/>
                <a:gd name="connsiteX4" fmla="*/ 526116 w 526117"/>
                <a:gd name="connsiteY4" fmla="*/ 91800 h 161267"/>
                <a:gd name="connsiteX5" fmla="*/ 456649 w 526117"/>
                <a:gd name="connsiteY5" fmla="*/ 161267 h 161267"/>
                <a:gd name="connsiteX6" fmla="*/ 69467 w 526117"/>
                <a:gd name="connsiteY6" fmla="*/ 161266 h 161267"/>
                <a:gd name="connsiteX7" fmla="*/ 0 w 526117"/>
                <a:gd name="connsiteY7" fmla="*/ 91799 h 161267"/>
                <a:gd name="connsiteX8" fmla="*/ 0 w 526117"/>
                <a:gd name="connsiteY8" fmla="*/ 91800 h 161267"/>
                <a:gd name="connsiteX0" fmla="*/ 0 w 526117"/>
                <a:gd name="connsiteY0" fmla="*/ 95552 h 165019"/>
                <a:gd name="connsiteX1" fmla="*/ 69467 w 526117"/>
                <a:gd name="connsiteY1" fmla="*/ 26085 h 165019"/>
                <a:gd name="connsiteX2" fmla="*/ 456650 w 526117"/>
                <a:gd name="connsiteY2" fmla="*/ 26085 h 165019"/>
                <a:gd name="connsiteX3" fmla="*/ 526117 w 526117"/>
                <a:gd name="connsiteY3" fmla="*/ 95552 h 165019"/>
                <a:gd name="connsiteX4" fmla="*/ 526116 w 526117"/>
                <a:gd name="connsiteY4" fmla="*/ 95552 h 165019"/>
                <a:gd name="connsiteX5" fmla="*/ 456649 w 526117"/>
                <a:gd name="connsiteY5" fmla="*/ 165019 h 165019"/>
                <a:gd name="connsiteX6" fmla="*/ 69467 w 526117"/>
                <a:gd name="connsiteY6" fmla="*/ 165018 h 165019"/>
                <a:gd name="connsiteX7" fmla="*/ 0 w 526117"/>
                <a:gd name="connsiteY7" fmla="*/ 95551 h 165019"/>
                <a:gd name="connsiteX8" fmla="*/ 0 w 526117"/>
                <a:gd name="connsiteY8" fmla="*/ 95552 h 165019"/>
                <a:gd name="connsiteX0" fmla="*/ 0 w 526117"/>
                <a:gd name="connsiteY0" fmla="*/ 95552 h 165019"/>
                <a:gd name="connsiteX1" fmla="*/ 69467 w 526117"/>
                <a:gd name="connsiteY1" fmla="*/ 26085 h 165019"/>
                <a:gd name="connsiteX2" fmla="*/ 456650 w 526117"/>
                <a:gd name="connsiteY2" fmla="*/ 26085 h 165019"/>
                <a:gd name="connsiteX3" fmla="*/ 526117 w 526117"/>
                <a:gd name="connsiteY3" fmla="*/ 95552 h 165019"/>
                <a:gd name="connsiteX4" fmla="*/ 526116 w 526117"/>
                <a:gd name="connsiteY4" fmla="*/ 95552 h 165019"/>
                <a:gd name="connsiteX5" fmla="*/ 456649 w 526117"/>
                <a:gd name="connsiteY5" fmla="*/ 165019 h 165019"/>
                <a:gd name="connsiteX6" fmla="*/ 69467 w 526117"/>
                <a:gd name="connsiteY6" fmla="*/ 165018 h 165019"/>
                <a:gd name="connsiteX7" fmla="*/ 0 w 526117"/>
                <a:gd name="connsiteY7" fmla="*/ 95551 h 165019"/>
                <a:gd name="connsiteX8" fmla="*/ 0 w 526117"/>
                <a:gd name="connsiteY8" fmla="*/ 95552 h 165019"/>
                <a:gd name="connsiteX0" fmla="*/ 0 w 526117"/>
                <a:gd name="connsiteY0" fmla="*/ 95552 h 165019"/>
                <a:gd name="connsiteX1" fmla="*/ 69467 w 526117"/>
                <a:gd name="connsiteY1" fmla="*/ 26085 h 165019"/>
                <a:gd name="connsiteX2" fmla="*/ 456650 w 526117"/>
                <a:gd name="connsiteY2" fmla="*/ 26085 h 165019"/>
                <a:gd name="connsiteX3" fmla="*/ 526117 w 526117"/>
                <a:gd name="connsiteY3" fmla="*/ 95552 h 165019"/>
                <a:gd name="connsiteX4" fmla="*/ 526116 w 526117"/>
                <a:gd name="connsiteY4" fmla="*/ 95552 h 165019"/>
                <a:gd name="connsiteX5" fmla="*/ 456649 w 526117"/>
                <a:gd name="connsiteY5" fmla="*/ 165019 h 165019"/>
                <a:gd name="connsiteX6" fmla="*/ 69467 w 526117"/>
                <a:gd name="connsiteY6" fmla="*/ 165018 h 165019"/>
                <a:gd name="connsiteX7" fmla="*/ 0 w 526117"/>
                <a:gd name="connsiteY7" fmla="*/ 95551 h 165019"/>
                <a:gd name="connsiteX8" fmla="*/ 0 w 526117"/>
                <a:gd name="connsiteY8" fmla="*/ 95552 h 165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26117" h="165019">
                  <a:moveTo>
                    <a:pt x="0" y="95552"/>
                  </a:moveTo>
                  <a:cubicBezTo>
                    <a:pt x="0" y="57186"/>
                    <a:pt x="31101" y="26085"/>
                    <a:pt x="69467" y="26085"/>
                  </a:cubicBezTo>
                  <a:cubicBezTo>
                    <a:pt x="189003" y="-2490"/>
                    <a:pt x="329970" y="-14396"/>
                    <a:pt x="456650" y="26085"/>
                  </a:cubicBezTo>
                  <a:cubicBezTo>
                    <a:pt x="495016" y="26085"/>
                    <a:pt x="526117" y="57186"/>
                    <a:pt x="526117" y="95552"/>
                  </a:cubicBezTo>
                  <a:lnTo>
                    <a:pt x="526116" y="95552"/>
                  </a:lnTo>
                  <a:cubicBezTo>
                    <a:pt x="526116" y="133918"/>
                    <a:pt x="495015" y="165019"/>
                    <a:pt x="456649" y="165019"/>
                  </a:cubicBezTo>
                  <a:cubicBezTo>
                    <a:pt x="339494" y="131682"/>
                    <a:pt x="196147" y="134061"/>
                    <a:pt x="69467" y="165018"/>
                  </a:cubicBezTo>
                  <a:cubicBezTo>
                    <a:pt x="31101" y="165018"/>
                    <a:pt x="0" y="133917"/>
                    <a:pt x="0" y="95551"/>
                  </a:cubicBezTo>
                  <a:lnTo>
                    <a:pt x="0" y="955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0" name="Rectangle: Rounded Corners 194">
              <a:extLst>
                <a:ext uri="{FF2B5EF4-FFF2-40B4-BE49-F238E27FC236}">
                  <a16:creationId xmlns:a16="http://schemas.microsoft.com/office/drawing/2014/main" id="{6ABE831E-89FF-460E-BF6A-0B1CF7BC1311}"/>
                </a:ext>
              </a:extLst>
            </p:cNvPr>
            <p:cNvSpPr/>
            <p:nvPr/>
          </p:nvSpPr>
          <p:spPr>
            <a:xfrm rot="19084055" flipV="1">
              <a:off x="7193464" y="6084251"/>
              <a:ext cx="621246" cy="165019"/>
            </a:xfrm>
            <a:custGeom>
              <a:avLst/>
              <a:gdLst>
                <a:gd name="connsiteX0" fmla="*/ 0 w 526116"/>
                <a:gd name="connsiteY0" fmla="*/ 69467 h 138933"/>
                <a:gd name="connsiteX1" fmla="*/ 69467 w 526116"/>
                <a:gd name="connsiteY1" fmla="*/ 0 h 138933"/>
                <a:gd name="connsiteX2" fmla="*/ 456650 w 526116"/>
                <a:gd name="connsiteY2" fmla="*/ 0 h 138933"/>
                <a:gd name="connsiteX3" fmla="*/ 526117 w 526116"/>
                <a:gd name="connsiteY3" fmla="*/ 69467 h 138933"/>
                <a:gd name="connsiteX4" fmla="*/ 526116 w 526116"/>
                <a:gd name="connsiteY4" fmla="*/ 69467 h 138933"/>
                <a:gd name="connsiteX5" fmla="*/ 456649 w 526116"/>
                <a:gd name="connsiteY5" fmla="*/ 138934 h 138933"/>
                <a:gd name="connsiteX6" fmla="*/ 69467 w 526116"/>
                <a:gd name="connsiteY6" fmla="*/ 138933 h 138933"/>
                <a:gd name="connsiteX7" fmla="*/ 0 w 526116"/>
                <a:gd name="connsiteY7" fmla="*/ 69466 h 138933"/>
                <a:gd name="connsiteX8" fmla="*/ 0 w 526116"/>
                <a:gd name="connsiteY8" fmla="*/ 69467 h 138933"/>
                <a:gd name="connsiteX0" fmla="*/ 0 w 526117"/>
                <a:gd name="connsiteY0" fmla="*/ 83225 h 152692"/>
                <a:gd name="connsiteX1" fmla="*/ 69467 w 526117"/>
                <a:gd name="connsiteY1" fmla="*/ 13758 h 152692"/>
                <a:gd name="connsiteX2" fmla="*/ 456650 w 526117"/>
                <a:gd name="connsiteY2" fmla="*/ 13758 h 152692"/>
                <a:gd name="connsiteX3" fmla="*/ 526117 w 526117"/>
                <a:gd name="connsiteY3" fmla="*/ 83225 h 152692"/>
                <a:gd name="connsiteX4" fmla="*/ 526116 w 526117"/>
                <a:gd name="connsiteY4" fmla="*/ 83225 h 152692"/>
                <a:gd name="connsiteX5" fmla="*/ 456649 w 526117"/>
                <a:gd name="connsiteY5" fmla="*/ 152692 h 152692"/>
                <a:gd name="connsiteX6" fmla="*/ 69467 w 526117"/>
                <a:gd name="connsiteY6" fmla="*/ 152691 h 152692"/>
                <a:gd name="connsiteX7" fmla="*/ 0 w 526117"/>
                <a:gd name="connsiteY7" fmla="*/ 83224 h 152692"/>
                <a:gd name="connsiteX8" fmla="*/ 0 w 526117"/>
                <a:gd name="connsiteY8" fmla="*/ 83225 h 152692"/>
                <a:gd name="connsiteX0" fmla="*/ 0 w 526117"/>
                <a:gd name="connsiteY0" fmla="*/ 91800 h 161267"/>
                <a:gd name="connsiteX1" fmla="*/ 69467 w 526117"/>
                <a:gd name="connsiteY1" fmla="*/ 22333 h 161267"/>
                <a:gd name="connsiteX2" fmla="*/ 456650 w 526117"/>
                <a:gd name="connsiteY2" fmla="*/ 22333 h 161267"/>
                <a:gd name="connsiteX3" fmla="*/ 526117 w 526117"/>
                <a:gd name="connsiteY3" fmla="*/ 91800 h 161267"/>
                <a:gd name="connsiteX4" fmla="*/ 526116 w 526117"/>
                <a:gd name="connsiteY4" fmla="*/ 91800 h 161267"/>
                <a:gd name="connsiteX5" fmla="*/ 456649 w 526117"/>
                <a:gd name="connsiteY5" fmla="*/ 161267 h 161267"/>
                <a:gd name="connsiteX6" fmla="*/ 69467 w 526117"/>
                <a:gd name="connsiteY6" fmla="*/ 161266 h 161267"/>
                <a:gd name="connsiteX7" fmla="*/ 0 w 526117"/>
                <a:gd name="connsiteY7" fmla="*/ 91799 h 161267"/>
                <a:gd name="connsiteX8" fmla="*/ 0 w 526117"/>
                <a:gd name="connsiteY8" fmla="*/ 91800 h 161267"/>
                <a:gd name="connsiteX0" fmla="*/ 0 w 526117"/>
                <a:gd name="connsiteY0" fmla="*/ 95552 h 165019"/>
                <a:gd name="connsiteX1" fmla="*/ 69467 w 526117"/>
                <a:gd name="connsiteY1" fmla="*/ 26085 h 165019"/>
                <a:gd name="connsiteX2" fmla="*/ 456650 w 526117"/>
                <a:gd name="connsiteY2" fmla="*/ 26085 h 165019"/>
                <a:gd name="connsiteX3" fmla="*/ 526117 w 526117"/>
                <a:gd name="connsiteY3" fmla="*/ 95552 h 165019"/>
                <a:gd name="connsiteX4" fmla="*/ 526116 w 526117"/>
                <a:gd name="connsiteY4" fmla="*/ 95552 h 165019"/>
                <a:gd name="connsiteX5" fmla="*/ 456649 w 526117"/>
                <a:gd name="connsiteY5" fmla="*/ 165019 h 165019"/>
                <a:gd name="connsiteX6" fmla="*/ 69467 w 526117"/>
                <a:gd name="connsiteY6" fmla="*/ 165018 h 165019"/>
                <a:gd name="connsiteX7" fmla="*/ 0 w 526117"/>
                <a:gd name="connsiteY7" fmla="*/ 95551 h 165019"/>
                <a:gd name="connsiteX8" fmla="*/ 0 w 526117"/>
                <a:gd name="connsiteY8" fmla="*/ 95552 h 165019"/>
                <a:gd name="connsiteX0" fmla="*/ 0 w 526117"/>
                <a:gd name="connsiteY0" fmla="*/ 95552 h 165019"/>
                <a:gd name="connsiteX1" fmla="*/ 69467 w 526117"/>
                <a:gd name="connsiteY1" fmla="*/ 26085 h 165019"/>
                <a:gd name="connsiteX2" fmla="*/ 456650 w 526117"/>
                <a:gd name="connsiteY2" fmla="*/ 26085 h 165019"/>
                <a:gd name="connsiteX3" fmla="*/ 526117 w 526117"/>
                <a:gd name="connsiteY3" fmla="*/ 95552 h 165019"/>
                <a:gd name="connsiteX4" fmla="*/ 526116 w 526117"/>
                <a:gd name="connsiteY4" fmla="*/ 95552 h 165019"/>
                <a:gd name="connsiteX5" fmla="*/ 456649 w 526117"/>
                <a:gd name="connsiteY5" fmla="*/ 165019 h 165019"/>
                <a:gd name="connsiteX6" fmla="*/ 69467 w 526117"/>
                <a:gd name="connsiteY6" fmla="*/ 165018 h 165019"/>
                <a:gd name="connsiteX7" fmla="*/ 0 w 526117"/>
                <a:gd name="connsiteY7" fmla="*/ 95551 h 165019"/>
                <a:gd name="connsiteX8" fmla="*/ 0 w 526117"/>
                <a:gd name="connsiteY8" fmla="*/ 95552 h 165019"/>
                <a:gd name="connsiteX0" fmla="*/ 0 w 526117"/>
                <a:gd name="connsiteY0" fmla="*/ 95552 h 165019"/>
                <a:gd name="connsiteX1" fmla="*/ 69467 w 526117"/>
                <a:gd name="connsiteY1" fmla="*/ 26085 h 165019"/>
                <a:gd name="connsiteX2" fmla="*/ 456650 w 526117"/>
                <a:gd name="connsiteY2" fmla="*/ 26085 h 165019"/>
                <a:gd name="connsiteX3" fmla="*/ 526117 w 526117"/>
                <a:gd name="connsiteY3" fmla="*/ 95552 h 165019"/>
                <a:gd name="connsiteX4" fmla="*/ 526116 w 526117"/>
                <a:gd name="connsiteY4" fmla="*/ 95552 h 165019"/>
                <a:gd name="connsiteX5" fmla="*/ 456649 w 526117"/>
                <a:gd name="connsiteY5" fmla="*/ 165019 h 165019"/>
                <a:gd name="connsiteX6" fmla="*/ 69467 w 526117"/>
                <a:gd name="connsiteY6" fmla="*/ 165018 h 165019"/>
                <a:gd name="connsiteX7" fmla="*/ 0 w 526117"/>
                <a:gd name="connsiteY7" fmla="*/ 95551 h 165019"/>
                <a:gd name="connsiteX8" fmla="*/ 0 w 526117"/>
                <a:gd name="connsiteY8" fmla="*/ 95552 h 165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26117" h="165019">
                  <a:moveTo>
                    <a:pt x="0" y="95552"/>
                  </a:moveTo>
                  <a:cubicBezTo>
                    <a:pt x="0" y="57186"/>
                    <a:pt x="31101" y="26085"/>
                    <a:pt x="69467" y="26085"/>
                  </a:cubicBezTo>
                  <a:cubicBezTo>
                    <a:pt x="189003" y="-2490"/>
                    <a:pt x="329970" y="-14396"/>
                    <a:pt x="456650" y="26085"/>
                  </a:cubicBezTo>
                  <a:cubicBezTo>
                    <a:pt x="495016" y="26085"/>
                    <a:pt x="526117" y="57186"/>
                    <a:pt x="526117" y="95552"/>
                  </a:cubicBezTo>
                  <a:lnTo>
                    <a:pt x="526116" y="95552"/>
                  </a:lnTo>
                  <a:cubicBezTo>
                    <a:pt x="526116" y="133918"/>
                    <a:pt x="495015" y="165019"/>
                    <a:pt x="456649" y="165019"/>
                  </a:cubicBezTo>
                  <a:cubicBezTo>
                    <a:pt x="339494" y="131682"/>
                    <a:pt x="196147" y="134061"/>
                    <a:pt x="69467" y="165018"/>
                  </a:cubicBezTo>
                  <a:cubicBezTo>
                    <a:pt x="31101" y="165018"/>
                    <a:pt x="0" y="133917"/>
                    <a:pt x="0" y="95551"/>
                  </a:cubicBezTo>
                  <a:lnTo>
                    <a:pt x="0" y="955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16" name="Butterfly 2" descr="Log in | Sign Up Upload Clipart">
            <a:extLst>
              <a:ext uri="{FF2B5EF4-FFF2-40B4-BE49-F238E27FC236}">
                <a16:creationId xmlns:a16="http://schemas.microsoft.com/office/drawing/2014/main" id="{FCDB61EB-52B8-4D0A-B045-CF87EAAAAC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076" y="6014340"/>
            <a:ext cx="569324" cy="391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837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" dur="6000" fill="hold"/>
                                            <p:tgtEl>
                                              <p:spTgt spid="201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6000" fill="hold"/>
                                            <p:tgtEl>
                                              <p:spTgt spid="214"/>
                                            </p:tgtEl>
                                          </p:cBhvr>
                                          <p:by x="135000" y="13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" dur="6000" fill="hold"/>
                                            <p:tgtEl>
                                              <p:spTgt spid="191"/>
                                            </p:tgtEl>
                                          </p:cBhvr>
                                          <p:by x="115000" y="11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0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04167E-6 0.00024 L -0.08386 0.10255 L -0.2944 0.38843 C -0.36198 0.37246 -0.40964 0.35255 -0.47721 0.33658 C -0.53229 0.39329 -0.59193 0.15325 -0.64701 0.20973 C -0.72578 0.22963 -0.88451 0.28426 -0.96263 0.30487 " pathEditMode="relative" rAng="20700000" ptsTypes="AAAAAA">
                                          <p:cBhvr>
                                            <p:cTn id="12" dur="10000" fill="hold"/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6393" y="2678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100" fill="hold"/>
                                            <p:tgtEl>
                                              <p:spTgt spid="215"/>
                                            </p:tgtEl>
                                          </p:cBhvr>
                                          <p:by x="3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8" presetClass="emph" presetSubtype="0" repeatCount="indefinite" accel="17500" decel="47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16" dur="2000" fill="hold"/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" presetID="35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79167E-6 -1.11111E-6 L -0.41589 -1.11111E-6 " pathEditMode="relative" rAng="0" ptsTypes="AA">
                                          <p:cBhvr>
                                            <p:cTn id="18" dur="8000" fill="hold"/>
                                            <p:tgtEl>
                                              <p:spTgt spid="18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079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repeatCount="indefinite" autoRev="1" fill="hold" nodeType="withEffect" p14:presetBounceEnd="4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4000">
                                          <p:cBhvr>
                                            <p:cTn id="20" dur="50" fill="hold"/>
                                            <p:tgtEl>
                                              <p:spTgt spid="216"/>
                                            </p:tgtEl>
                                          </p:cBhvr>
                                          <p:by x="3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8" presetClass="emph" presetSubtype="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500000">
                                          <p:cBhvr>
                                            <p:cTn id="22" dur="2000" fill="hold"/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" presetID="56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4.44444E-6 L -0.29675 -0.47431 " pathEditMode="relative" rAng="0" ptsTypes="AA">
                                          <p:cBhvr>
                                            <p:cTn id="24" dur="6000" fill="hold"/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4844" y="-2372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" dur="6000" fill="hold"/>
                                            <p:tgtEl>
                                              <p:spTgt spid="201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6000" fill="hold"/>
                                            <p:tgtEl>
                                              <p:spTgt spid="214"/>
                                            </p:tgtEl>
                                          </p:cBhvr>
                                          <p:by x="135000" y="13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" dur="6000" fill="hold"/>
                                            <p:tgtEl>
                                              <p:spTgt spid="191"/>
                                            </p:tgtEl>
                                          </p:cBhvr>
                                          <p:by x="115000" y="11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0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04167E-6 0.00024 L -0.08386 0.10255 L -0.2944 0.38843 C -0.36198 0.37246 -0.40964 0.35255 -0.47721 0.33658 C -0.53229 0.39329 -0.59193 0.15325 -0.64701 0.20973 C -0.72578 0.22963 -0.88451 0.28426 -0.96263 0.30487 " pathEditMode="relative" rAng="20700000" ptsTypes="AAAAAA">
                                          <p:cBhvr>
                                            <p:cTn id="12" dur="10000" fill="hold"/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6393" y="2678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100" fill="hold"/>
                                            <p:tgtEl>
                                              <p:spTgt spid="215"/>
                                            </p:tgtEl>
                                          </p:cBhvr>
                                          <p:by x="3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8" presetClass="emph" presetSubtype="0" repeatCount="indefinite" accel="17500" decel="47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16" dur="2000" fill="hold"/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" presetID="35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79167E-6 -1.11111E-6 L -0.41589 -1.11111E-6 " pathEditMode="relative" rAng="0" ptsTypes="AA">
                                          <p:cBhvr>
                                            <p:cTn id="18" dur="8000" fill="hold"/>
                                            <p:tgtEl>
                                              <p:spTgt spid="18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079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50" fill="hold"/>
                                            <p:tgtEl>
                                              <p:spTgt spid="216"/>
                                            </p:tgtEl>
                                          </p:cBhvr>
                                          <p:by x="3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8" presetClass="emph" presetSubtype="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500000">
                                          <p:cBhvr>
                                            <p:cTn id="22" dur="2000" fill="hold"/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" presetID="56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4.44444E-6 L -0.29675 -0.47431 " pathEditMode="relative" rAng="0" ptsTypes="AA">
                                          <p:cBhvr>
                                            <p:cTn id="24" dur="6000" fill="hold"/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4844" y="-2372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58</Words>
  <Application>Microsoft Office PowerPoint</Application>
  <PresentationFormat>Widescreen</PresentationFormat>
  <Paragraphs>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Rajiv Kohli</dc:creator>
  <cp:lastModifiedBy>Rajiv Kohli</cp:lastModifiedBy>
  <cp:revision>14</cp:revision>
  <dcterms:created xsi:type="dcterms:W3CDTF">2018-07-16T08:20:40Z</dcterms:created>
  <dcterms:modified xsi:type="dcterms:W3CDTF">2023-08-25T06:54:43Z</dcterms:modified>
</cp:coreProperties>
</file>