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390" y="3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9E2C8-6D6E-0830-9715-0E5907193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B5FFD-A77C-E396-F0B7-2A702E0DD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6A244-CCE3-BFE7-AB8D-A56B9AFD0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65410-F4FF-E4D5-39B9-E715081CA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6535C-ACBB-868D-9154-7CC00271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70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9C99-0B4F-858D-FDC6-83027BED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BFE9F-77CD-F9A6-0195-F7EFD0E7A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D5124-F30D-2DFD-DED5-2B1339B9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F582E-2D8A-0A3D-C073-66E405179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76DB-1EF6-261E-D7B3-953187543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79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7D13-992F-A407-B365-628D97E0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46B23-13C8-1C4A-A602-1492DFAAA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1F784-A0E8-A6F0-F0C5-C3C3028E3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B798A-F87E-7F4F-F351-E00E5D07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B02FF-D997-C419-4F88-7AEDED20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268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9F4BB-989A-72B5-F251-C8EFF413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65166-2D3A-1055-1A56-8636DA3D3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01248-A1A9-E4F2-270C-C41932F3D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38486-FDA0-7FBE-F637-54691CD1E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BF729-4004-F671-F178-CEDA7B797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0984F5-217A-25DF-B8EE-F775A057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8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5EA6B-F57F-391B-0CF8-E937AD4BA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0E15C-73E7-3CF0-B2BB-A5F0FB7D3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FD124-00B8-9B05-94C2-4B92C0C64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3109B-89B3-FFB3-1E91-91DEE5180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FF55BE-EB8F-35ED-D14B-071843E65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455D26-C924-3D30-0FF4-2CE503FA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C393F4-9E9D-2F00-7FB0-4F198F229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7C6870-E2F0-F686-A3F0-D0A88555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03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3C6FE-B98F-BB61-FD66-A71E5F9D4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D54625-7138-74DC-49E8-086CB3995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8D268-F04F-8C54-3BFF-3D6D1630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F1909-FE8C-7DEB-CAA1-2732E273C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6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FB86D2-5FEF-00DB-C42F-5E4491555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929DA3-1240-5AE5-4A77-B5AC1B4E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3108E-91D6-40A7-0E55-0A7021E4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72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DEE8-8607-FB3D-B0DD-72E463EE2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C4A8E-0435-9667-0891-4D492EFA4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AE8B2-6600-C3D5-1B40-21EE21E3E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BAD6C-8763-8173-1F04-7D6467E53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0298D-2271-9EA1-00C2-67D7F235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55101-D67F-7966-F5C3-D9CE7E2D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33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32FA-EC24-3E67-1A37-D719B9C5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2F3257-C30D-8185-B60E-323B597D8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9E6F5-F980-3B76-F245-EC9266CB3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A1404-FD9C-FE6A-F7C9-3261885D4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5BD87-2E92-CD8F-C538-141DDDD2C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AB032-A4D1-9EA9-031A-D3F109C8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588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73A0-D0D0-AC09-C911-F632A1AAD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12433D-6203-A49A-7F38-F7E76B2A0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06A1C-5039-DE36-9DF7-4BF535AD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7F394-DB0F-8D0D-BBC0-E48539D8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FD7DD-7C18-81CB-A374-A91A7C87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69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FEF725-8B58-2B26-91D8-EA98BF3307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9E497-7576-38C8-69D5-E338C16A0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2B36-7C96-5B86-B645-3AABD628F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8D219-BF5C-0FB5-D5E2-4364CBAE4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4E714-A4A6-10EB-FA51-AE2FCE7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44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0B9D07-3261-CE7C-6FD0-784A27A7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96CA7-9100-526D-B1F5-9D9B0247E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A242D-3992-235E-7A73-842F337B7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BCC8E-8FFC-4D2A-8D39-EE5B42C7F00F}" type="datetimeFigureOut">
              <a:rPr lang="en-IN" smtClean="0"/>
              <a:t>14-09-2022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77F4A-2B4F-D2FB-F690-AF8DC03A3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D74E6-A52D-B24B-4C59-14B1ED7C1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33D57-6D76-4D8F-87AE-F9BFD3DB39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566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D31324E-5BDD-DCE5-28E3-5D6CCCBE66BE}"/>
              </a:ext>
            </a:extLst>
          </p:cNvPr>
          <p:cNvSpPr/>
          <p:nvPr/>
        </p:nvSpPr>
        <p:spPr>
          <a:xfrm>
            <a:off x="1517798" y="934484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D27DB5-E29B-91AB-42E9-0FDE22696132}"/>
              </a:ext>
            </a:extLst>
          </p:cNvPr>
          <p:cNvSpPr/>
          <p:nvPr/>
        </p:nvSpPr>
        <p:spPr>
          <a:xfrm>
            <a:off x="1517798" y="934484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F38561-07D5-C926-F937-9A562E02F974}"/>
              </a:ext>
            </a:extLst>
          </p:cNvPr>
          <p:cNvSpPr/>
          <p:nvPr/>
        </p:nvSpPr>
        <p:spPr>
          <a:xfrm>
            <a:off x="3422798" y="934484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8DEDBE-9E87-7504-D93A-F5B82D5BFC86}"/>
              </a:ext>
            </a:extLst>
          </p:cNvPr>
          <p:cNvSpPr/>
          <p:nvPr/>
        </p:nvSpPr>
        <p:spPr>
          <a:xfrm>
            <a:off x="3422798" y="934484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55922B-15A0-4ED2-3478-F9AB6887162A}"/>
              </a:ext>
            </a:extLst>
          </p:cNvPr>
          <p:cNvSpPr/>
          <p:nvPr/>
        </p:nvSpPr>
        <p:spPr>
          <a:xfrm>
            <a:off x="5327798" y="934484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870EF64-CDAF-A483-DA2B-332FB248A665}"/>
              </a:ext>
            </a:extLst>
          </p:cNvPr>
          <p:cNvSpPr/>
          <p:nvPr/>
        </p:nvSpPr>
        <p:spPr>
          <a:xfrm>
            <a:off x="5327798" y="934484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5B6B22-FEA8-7F41-5515-30355AF96BC2}"/>
              </a:ext>
            </a:extLst>
          </p:cNvPr>
          <p:cNvSpPr/>
          <p:nvPr/>
        </p:nvSpPr>
        <p:spPr>
          <a:xfrm>
            <a:off x="7232798" y="934484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78E64A-C943-1AA8-C48D-31D0A6556AB3}"/>
              </a:ext>
            </a:extLst>
          </p:cNvPr>
          <p:cNvSpPr/>
          <p:nvPr/>
        </p:nvSpPr>
        <p:spPr>
          <a:xfrm>
            <a:off x="7232798" y="934484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A0A914-269D-C4E2-D117-A3F5ECE8E87B}"/>
              </a:ext>
            </a:extLst>
          </p:cNvPr>
          <p:cNvSpPr/>
          <p:nvPr/>
        </p:nvSpPr>
        <p:spPr>
          <a:xfrm>
            <a:off x="9137798" y="934484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F9A21A-6207-047D-297B-FD9CEE2AAD51}"/>
              </a:ext>
            </a:extLst>
          </p:cNvPr>
          <p:cNvSpPr/>
          <p:nvPr/>
        </p:nvSpPr>
        <p:spPr>
          <a:xfrm>
            <a:off x="9137798" y="934484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B2F586-FD81-1CA5-AE2B-0D497EA3A1F7}"/>
              </a:ext>
            </a:extLst>
          </p:cNvPr>
          <p:cNvSpPr/>
          <p:nvPr/>
        </p:nvSpPr>
        <p:spPr>
          <a:xfrm>
            <a:off x="1517798" y="2514600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C136E3-B923-F88F-3EF1-7AD3BDAA5C0F}"/>
              </a:ext>
            </a:extLst>
          </p:cNvPr>
          <p:cNvSpPr/>
          <p:nvPr/>
        </p:nvSpPr>
        <p:spPr>
          <a:xfrm>
            <a:off x="1517798" y="2514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CE584E-DB84-D0D1-C306-5ADB865BDD68}"/>
              </a:ext>
            </a:extLst>
          </p:cNvPr>
          <p:cNvSpPr/>
          <p:nvPr/>
        </p:nvSpPr>
        <p:spPr>
          <a:xfrm>
            <a:off x="1517798" y="4094716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890C9E9-7519-88BF-31C7-65E1DBB58A99}"/>
              </a:ext>
            </a:extLst>
          </p:cNvPr>
          <p:cNvSpPr/>
          <p:nvPr/>
        </p:nvSpPr>
        <p:spPr>
          <a:xfrm>
            <a:off x="1517798" y="4094716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5AC637-ACCB-98BB-4685-F799EAEE47AC}"/>
              </a:ext>
            </a:extLst>
          </p:cNvPr>
          <p:cNvSpPr/>
          <p:nvPr/>
        </p:nvSpPr>
        <p:spPr>
          <a:xfrm>
            <a:off x="1517798" y="5674832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EF85AB-A988-6520-5456-83E340BFF5C8}"/>
              </a:ext>
            </a:extLst>
          </p:cNvPr>
          <p:cNvSpPr/>
          <p:nvPr/>
        </p:nvSpPr>
        <p:spPr>
          <a:xfrm>
            <a:off x="1517798" y="5674832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69F246-7D63-DCCB-47D9-EFE8B919FE21}"/>
              </a:ext>
            </a:extLst>
          </p:cNvPr>
          <p:cNvSpPr/>
          <p:nvPr/>
        </p:nvSpPr>
        <p:spPr>
          <a:xfrm>
            <a:off x="3422798" y="2514600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4DE8840-E5CC-F426-DE92-22DEE8BC9D9B}"/>
              </a:ext>
            </a:extLst>
          </p:cNvPr>
          <p:cNvSpPr/>
          <p:nvPr/>
        </p:nvSpPr>
        <p:spPr>
          <a:xfrm>
            <a:off x="3422798" y="2514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E6B0556-3177-88D5-449E-9A9ADFE2588B}"/>
              </a:ext>
            </a:extLst>
          </p:cNvPr>
          <p:cNvSpPr/>
          <p:nvPr/>
        </p:nvSpPr>
        <p:spPr>
          <a:xfrm>
            <a:off x="3422798" y="4094716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7354BBB-1992-955A-1E33-1DDA8139CF3C}"/>
              </a:ext>
            </a:extLst>
          </p:cNvPr>
          <p:cNvSpPr/>
          <p:nvPr/>
        </p:nvSpPr>
        <p:spPr>
          <a:xfrm>
            <a:off x="3422798" y="4094716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864AE9D-2AD8-FCA9-6327-2E9978A3D853}"/>
              </a:ext>
            </a:extLst>
          </p:cNvPr>
          <p:cNvSpPr/>
          <p:nvPr/>
        </p:nvSpPr>
        <p:spPr>
          <a:xfrm>
            <a:off x="3422798" y="5674832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BB40AAA-CAE7-4FBE-FA37-34115E3B27D1}"/>
              </a:ext>
            </a:extLst>
          </p:cNvPr>
          <p:cNvSpPr/>
          <p:nvPr/>
        </p:nvSpPr>
        <p:spPr>
          <a:xfrm>
            <a:off x="3422798" y="5674832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8DAABD-E38C-46AD-67C2-876FAA1FC976}"/>
              </a:ext>
            </a:extLst>
          </p:cNvPr>
          <p:cNvSpPr/>
          <p:nvPr/>
        </p:nvSpPr>
        <p:spPr>
          <a:xfrm>
            <a:off x="5327798" y="2514600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22A15AB-E172-3DA7-2EF5-4649B0E8F2F9}"/>
              </a:ext>
            </a:extLst>
          </p:cNvPr>
          <p:cNvSpPr/>
          <p:nvPr/>
        </p:nvSpPr>
        <p:spPr>
          <a:xfrm>
            <a:off x="5327798" y="2514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DD72CE-1DC1-99EC-44D0-E7228BC406E8}"/>
              </a:ext>
            </a:extLst>
          </p:cNvPr>
          <p:cNvSpPr/>
          <p:nvPr/>
        </p:nvSpPr>
        <p:spPr>
          <a:xfrm>
            <a:off x="5327798" y="4094716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8679549-5582-5785-7434-33F61F109E73}"/>
              </a:ext>
            </a:extLst>
          </p:cNvPr>
          <p:cNvSpPr/>
          <p:nvPr/>
        </p:nvSpPr>
        <p:spPr>
          <a:xfrm>
            <a:off x="5327798" y="4094716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7439F3-306C-CA97-53DB-0C933B8412D7}"/>
              </a:ext>
            </a:extLst>
          </p:cNvPr>
          <p:cNvSpPr/>
          <p:nvPr/>
        </p:nvSpPr>
        <p:spPr>
          <a:xfrm>
            <a:off x="5327798" y="5674832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2BE298C-DE62-1D06-F52F-9CD457DDE619}"/>
              </a:ext>
            </a:extLst>
          </p:cNvPr>
          <p:cNvSpPr/>
          <p:nvPr/>
        </p:nvSpPr>
        <p:spPr>
          <a:xfrm>
            <a:off x="5327798" y="5674832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F93539F-D63D-F696-543C-01C0BA8C734A}"/>
              </a:ext>
            </a:extLst>
          </p:cNvPr>
          <p:cNvSpPr/>
          <p:nvPr/>
        </p:nvSpPr>
        <p:spPr>
          <a:xfrm>
            <a:off x="7232798" y="2514600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49602A1-0062-E0B0-BBD2-14D23995DE35}"/>
              </a:ext>
            </a:extLst>
          </p:cNvPr>
          <p:cNvSpPr/>
          <p:nvPr/>
        </p:nvSpPr>
        <p:spPr>
          <a:xfrm>
            <a:off x="7232798" y="2514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A77BB9-D88E-127D-1A3E-A1A41C08E1A5}"/>
              </a:ext>
            </a:extLst>
          </p:cNvPr>
          <p:cNvSpPr/>
          <p:nvPr/>
        </p:nvSpPr>
        <p:spPr>
          <a:xfrm>
            <a:off x="7232798" y="4094716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CC206B8-FBF9-809C-3F00-BF83ADCA4E3D}"/>
              </a:ext>
            </a:extLst>
          </p:cNvPr>
          <p:cNvSpPr/>
          <p:nvPr/>
        </p:nvSpPr>
        <p:spPr>
          <a:xfrm>
            <a:off x="7232798" y="4094716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90A97E3-85E5-8639-AA06-49C76C2A2037}"/>
              </a:ext>
            </a:extLst>
          </p:cNvPr>
          <p:cNvSpPr/>
          <p:nvPr/>
        </p:nvSpPr>
        <p:spPr>
          <a:xfrm>
            <a:off x="7232798" y="5674832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438D890-BB9C-63B5-7B9B-517C4EEF4485}"/>
              </a:ext>
            </a:extLst>
          </p:cNvPr>
          <p:cNvSpPr/>
          <p:nvPr/>
        </p:nvSpPr>
        <p:spPr>
          <a:xfrm>
            <a:off x="7232798" y="5674832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400A70D-62C7-76B2-9382-FB239E19BBDF}"/>
              </a:ext>
            </a:extLst>
          </p:cNvPr>
          <p:cNvSpPr/>
          <p:nvPr/>
        </p:nvSpPr>
        <p:spPr>
          <a:xfrm>
            <a:off x="9137798" y="2514600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7AA605A-E57D-52C4-CD68-CA4E797F4572}"/>
              </a:ext>
            </a:extLst>
          </p:cNvPr>
          <p:cNvSpPr/>
          <p:nvPr/>
        </p:nvSpPr>
        <p:spPr>
          <a:xfrm>
            <a:off x="9137798" y="2514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6061319-068E-F43A-9943-88A51C615592}"/>
              </a:ext>
            </a:extLst>
          </p:cNvPr>
          <p:cNvSpPr/>
          <p:nvPr/>
        </p:nvSpPr>
        <p:spPr>
          <a:xfrm>
            <a:off x="9137798" y="4094716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28A1ECF-484A-E31D-5A0E-9530E53AC412}"/>
              </a:ext>
            </a:extLst>
          </p:cNvPr>
          <p:cNvSpPr/>
          <p:nvPr/>
        </p:nvSpPr>
        <p:spPr>
          <a:xfrm>
            <a:off x="9137798" y="4094716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DD38EF6-0526-AEFE-F687-DABEEE75CC4B}"/>
              </a:ext>
            </a:extLst>
          </p:cNvPr>
          <p:cNvSpPr/>
          <p:nvPr/>
        </p:nvSpPr>
        <p:spPr>
          <a:xfrm>
            <a:off x="9137798" y="5674832"/>
            <a:ext cx="914400" cy="9144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9A37AD5-9B6E-571A-D143-54BC766A087B}"/>
              </a:ext>
            </a:extLst>
          </p:cNvPr>
          <p:cNvSpPr/>
          <p:nvPr/>
        </p:nvSpPr>
        <p:spPr>
          <a:xfrm>
            <a:off x="9137798" y="5674832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972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repeatCount="indefinite" accel="50000" decel="50000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repeatCount="indefinite" accel="50000" decel="5000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repeatCount="indefinite" accel="50000" decel="50000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repeatCount="indefinite" accel="50000" decel="50000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repeatCount="indefinite" accel="50000" decel="5000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indefinite" accel="50000" decel="50000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repeatCount="indefinite" accel="50000" decel="50000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repeatCount="indefinite" accel="50000" decel="50000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6" presetClass="path" presetSubtype="0" repeatCount="indefinite" accel="50000" decel="50000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6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6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6" presetClass="path" presetSubtype="0" repeatCount="indefinite" accel="50000" decel="5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6" presetClass="path" presetSubtype="0" repeatCount="indefinite" accel="50000" decel="50000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6" presetClass="path" presetSubtype="0" repeatCount="indefinite" accel="50000" decel="50000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6" presetClass="path" presetSubtype="0" repeatCount="indefinite" accel="50000" decel="50000" autoRev="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6" presetClass="path" presetSubtype="0" repeatCount="indefinite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6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6" presetClass="path" presetSubtype="0" repeatCount="indefinite" accel="50000" decel="5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7.40741E-7 L -0.02969 -0.06667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</cp:revision>
  <dcterms:created xsi:type="dcterms:W3CDTF">2022-09-14T10:20:39Z</dcterms:created>
  <dcterms:modified xsi:type="dcterms:W3CDTF">2022-09-14T10:39:55Z</dcterms:modified>
</cp:coreProperties>
</file>