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88B2B-982D-FBA0-117F-00CE2E0E1C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B86696-3792-CE69-46A2-8F704BB33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F863D-1383-430A-C514-7EC8BC645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AB78-1105-4EB1-9824-1E88B88DDB52}" type="datetimeFigureOut">
              <a:rPr lang="en-IN" smtClean="0"/>
              <a:t>31-08-2022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A5B7C5-7CFE-1CAD-BA6D-C789B7BDC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DFBAC-E5F0-8273-8A85-F825186A6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7B435-DB39-4C8D-9B90-2F9450A6D5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4354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E0470-D14C-D87A-C526-D4C04D8E5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EFE66-D701-EB1A-BFA8-7468898D2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CED2DB-2FC1-CC4A-5F37-65F064550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AB78-1105-4EB1-9824-1E88B88DDB52}" type="datetimeFigureOut">
              <a:rPr lang="en-IN" smtClean="0"/>
              <a:t>31-08-2022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23B10-C269-785D-81A6-7EF6F89D9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8C426F-D822-C398-654F-7817FB6AB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7B435-DB39-4C8D-9B90-2F9450A6D5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8198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03C47-0210-1AD3-AFAE-845BFECB8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0A50AA-9A06-B8A1-9D4D-44285D0A2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DC9CEE-1720-621C-8D29-CA4E247DD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AB78-1105-4EB1-9824-1E88B88DDB52}" type="datetimeFigureOut">
              <a:rPr lang="en-IN" smtClean="0"/>
              <a:t>31-08-2022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5F1461-6C8F-860E-590A-6A67C8F12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EAB16-6C5F-86FD-4C46-AB9FDE1FB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7B435-DB39-4C8D-9B90-2F9450A6D5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6193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97AA2-663C-CC61-3118-C5D2159AB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DE62F-6ADA-045C-5D3D-212BB275B0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B09171-2D8D-FAF8-33C8-F71811A1A2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EBA6E0-A798-AC9E-D56B-A6BC4B4B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AB78-1105-4EB1-9824-1E88B88DDB52}" type="datetimeFigureOut">
              <a:rPr lang="en-IN" smtClean="0"/>
              <a:t>31-08-2022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1F2A6-9F0E-BD5F-5C8D-AFC90AC37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5B6379-F63F-1236-E833-3897867DF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7B435-DB39-4C8D-9B90-2F9450A6D5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5305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4B600-59EE-F2BD-5E87-ACCF5A9F4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DCD16C-8BAC-1375-8927-0E244259C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F9575B-EE7D-74D9-B8F2-6435468A8D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184BC1-96D5-CCCF-5D7C-4B2C960448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8238B0-B474-C0C4-48CB-2BF16FFEBD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644B91-D3E5-D268-1EDD-AB2930CD5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AB78-1105-4EB1-9824-1E88B88DDB52}" type="datetimeFigureOut">
              <a:rPr lang="en-IN" smtClean="0"/>
              <a:t>31-08-2022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362C50-AD19-FE68-0892-CE02687BE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B447CC-E128-E884-B1BA-94F4492B0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7B435-DB39-4C8D-9B90-2F9450A6D5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2443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1C0A8-B048-322C-5263-E9B77DD20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5AC731-B567-500C-820E-1CAD90527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AB78-1105-4EB1-9824-1E88B88DDB52}" type="datetimeFigureOut">
              <a:rPr lang="en-IN" smtClean="0"/>
              <a:t>31-08-2022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CD13C2-2A3A-DF83-1C4B-6C6934743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D591DB-C314-2630-47D1-A92CE5632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7B435-DB39-4C8D-9B90-2F9450A6D5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2903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87D46C-2382-D9CC-1878-F67570CA3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AB78-1105-4EB1-9824-1E88B88DDB52}" type="datetimeFigureOut">
              <a:rPr lang="en-IN" smtClean="0"/>
              <a:t>31-08-2022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10823A-BA24-52EB-6B97-4E8C6AD5E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6E25FE-AE44-DBB6-5A09-DE96C636D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7B435-DB39-4C8D-9B90-2F9450A6D5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6647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89250-B00F-D432-9A40-F0147FC44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A2E98-255A-CA50-2CE2-3FAF09EA5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BDAA1-F36D-275E-1D65-5F571310A0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1AD21E-B2C7-B6D3-983C-18BFB3852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AB78-1105-4EB1-9824-1E88B88DDB52}" type="datetimeFigureOut">
              <a:rPr lang="en-IN" smtClean="0"/>
              <a:t>31-08-2022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7839B0-489B-F734-D0A5-B300F5AA4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FFE8BA-1636-59AA-3592-33ED1CF95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7B435-DB39-4C8D-9B90-2F9450A6D5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976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C43D0-AF12-7785-98B7-32415AF6D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47C79E-B69B-BB9B-CA67-82CB2B83D6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368B8-3E01-4D78-6B38-A342621D1C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1D1A3-0BC7-B8E0-DE32-0E77594D3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AB78-1105-4EB1-9824-1E88B88DDB52}" type="datetimeFigureOut">
              <a:rPr lang="en-IN" smtClean="0"/>
              <a:t>31-08-2022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5C216C-6155-CA1A-30AE-4DDB7311F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F19A12-BD63-261A-9A19-53470686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7B435-DB39-4C8D-9B90-2F9450A6D5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250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E7760-B358-12D8-16E8-05ED8E265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D81B50-20BA-E1D3-DACA-B36EAE2C3C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F45303-B24C-C26D-9712-EBF82D9F6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AB78-1105-4EB1-9824-1E88B88DDB52}" type="datetimeFigureOut">
              <a:rPr lang="en-IN" smtClean="0"/>
              <a:t>31-08-2022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7C53D-8F05-2AFA-5AAD-281792871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7F70E-C4A3-F31F-CBA8-67C2171C2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7B435-DB39-4C8D-9B90-2F9450A6D5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7392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072062-FAE5-FEB0-5689-841879CE39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A49E58-AF77-7C29-E22D-8CC8CBB107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4135D5-128D-AB3B-3673-152DF341E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AB78-1105-4EB1-9824-1E88B88DDB52}" type="datetimeFigureOut">
              <a:rPr lang="en-IN" smtClean="0"/>
              <a:t>31-08-2022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ED554-E4B0-9D37-68C9-5EA830140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0EC21-3D67-3C70-36AD-C5893C194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7B435-DB39-4C8D-9B90-2F9450A6D5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3015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E0AE44-B4E1-FEA0-1FC9-77C51182D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A92757-1056-9228-A7EC-496A26B23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2DCBCA-0CCD-F50D-3CD5-C5FEE8F123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4AB78-1105-4EB1-9824-1E88B88DDB52}" type="datetimeFigureOut">
              <a:rPr lang="en-IN" smtClean="0"/>
              <a:t>31-08-2022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34470-C43B-6F0C-C00B-F3C46E765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FEB314-1794-287D-BA2B-B5748339CA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7B435-DB39-4C8D-9B90-2F9450A6D5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0138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volcano erupting at night&#10;&#10;Description automatically generated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F53E438-5A28-C97F-7171-1B4275D05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Box 1">
            <a:hlinkClick r:id="" action="ppaction://macro?name=BringToFront"/>
            <a:extLst>
              <a:ext uri="{FF2B5EF4-FFF2-40B4-BE49-F238E27FC236}">
                <a16:creationId xmlns:a16="http://schemas.microsoft.com/office/drawing/2014/main" id="{1C0C35E6-BC97-F578-79BC-5013087D1C4A}"/>
              </a:ext>
            </a:extLst>
          </p:cNvPr>
          <p:cNvSpPr/>
          <p:nvPr/>
        </p:nvSpPr>
        <p:spPr>
          <a:xfrm>
            <a:off x="0" y="-6417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Box 1">
            <a:extLst>
              <a:ext uri="{FF2B5EF4-FFF2-40B4-BE49-F238E27FC236}">
                <a16:creationId xmlns:a16="http://schemas.microsoft.com/office/drawing/2014/main" id="{76A8E717-D4DF-E7AF-58CB-37AD883F6A72}"/>
              </a:ext>
            </a:extLst>
          </p:cNvPr>
          <p:cNvSpPr/>
          <p:nvPr/>
        </p:nvSpPr>
        <p:spPr>
          <a:xfrm>
            <a:off x="0" y="24416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Box 1">
            <a:extLst>
              <a:ext uri="{FF2B5EF4-FFF2-40B4-BE49-F238E27FC236}">
                <a16:creationId xmlns:a16="http://schemas.microsoft.com/office/drawing/2014/main" id="{8376FCAC-A439-9994-7B62-491308DAE042}"/>
              </a:ext>
            </a:extLst>
          </p:cNvPr>
          <p:cNvSpPr/>
          <p:nvPr/>
        </p:nvSpPr>
        <p:spPr>
          <a:xfrm>
            <a:off x="0" y="55250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Box 1">
            <a:extLst>
              <a:ext uri="{FF2B5EF4-FFF2-40B4-BE49-F238E27FC236}">
                <a16:creationId xmlns:a16="http://schemas.microsoft.com/office/drawing/2014/main" id="{B8F193BB-56E9-B33A-090F-7BCA1280849F}"/>
              </a:ext>
            </a:extLst>
          </p:cNvPr>
          <p:cNvSpPr/>
          <p:nvPr/>
        </p:nvSpPr>
        <p:spPr>
          <a:xfrm>
            <a:off x="0" y="86085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Box 1">
            <a:extLst>
              <a:ext uri="{FF2B5EF4-FFF2-40B4-BE49-F238E27FC236}">
                <a16:creationId xmlns:a16="http://schemas.microsoft.com/office/drawing/2014/main" id="{F729DDDA-7927-6435-8EB6-A4D2F589C672}"/>
              </a:ext>
            </a:extLst>
          </p:cNvPr>
          <p:cNvSpPr/>
          <p:nvPr/>
        </p:nvSpPr>
        <p:spPr>
          <a:xfrm>
            <a:off x="0" y="116919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Box 1">
            <a:extLst>
              <a:ext uri="{FF2B5EF4-FFF2-40B4-BE49-F238E27FC236}">
                <a16:creationId xmlns:a16="http://schemas.microsoft.com/office/drawing/2014/main" id="{5F27F221-6BF9-2350-C16E-5508D3CA807B}"/>
              </a:ext>
            </a:extLst>
          </p:cNvPr>
          <p:cNvSpPr/>
          <p:nvPr/>
        </p:nvSpPr>
        <p:spPr>
          <a:xfrm>
            <a:off x="0" y="147754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Box 1">
            <a:extLst>
              <a:ext uri="{FF2B5EF4-FFF2-40B4-BE49-F238E27FC236}">
                <a16:creationId xmlns:a16="http://schemas.microsoft.com/office/drawing/2014/main" id="{AF5E530B-F52F-68D4-1384-C661F92F0F9E}"/>
              </a:ext>
            </a:extLst>
          </p:cNvPr>
          <p:cNvSpPr/>
          <p:nvPr/>
        </p:nvSpPr>
        <p:spPr>
          <a:xfrm>
            <a:off x="0" y="178588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Box 1">
            <a:extLst>
              <a:ext uri="{FF2B5EF4-FFF2-40B4-BE49-F238E27FC236}">
                <a16:creationId xmlns:a16="http://schemas.microsoft.com/office/drawing/2014/main" id="{318A56B3-531D-C463-7CB2-58921FC2EEFA}"/>
              </a:ext>
            </a:extLst>
          </p:cNvPr>
          <p:cNvSpPr/>
          <p:nvPr/>
        </p:nvSpPr>
        <p:spPr>
          <a:xfrm>
            <a:off x="0" y="209422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Box 1">
            <a:extLst>
              <a:ext uri="{FF2B5EF4-FFF2-40B4-BE49-F238E27FC236}">
                <a16:creationId xmlns:a16="http://schemas.microsoft.com/office/drawing/2014/main" id="{44CD8FF1-6BF4-8FE1-15BE-CB32F1E704D2}"/>
              </a:ext>
            </a:extLst>
          </p:cNvPr>
          <p:cNvSpPr/>
          <p:nvPr/>
        </p:nvSpPr>
        <p:spPr>
          <a:xfrm>
            <a:off x="0" y="240257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Box 1">
            <a:extLst>
              <a:ext uri="{FF2B5EF4-FFF2-40B4-BE49-F238E27FC236}">
                <a16:creationId xmlns:a16="http://schemas.microsoft.com/office/drawing/2014/main" id="{FDD362E0-AFA6-9F13-61DF-8969DB46D426}"/>
              </a:ext>
            </a:extLst>
          </p:cNvPr>
          <p:cNvSpPr/>
          <p:nvPr/>
        </p:nvSpPr>
        <p:spPr>
          <a:xfrm>
            <a:off x="0" y="271091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Box 1">
            <a:extLst>
              <a:ext uri="{FF2B5EF4-FFF2-40B4-BE49-F238E27FC236}">
                <a16:creationId xmlns:a16="http://schemas.microsoft.com/office/drawing/2014/main" id="{CBF80B67-1FE2-2B1C-6391-791DFD2DE5A5}"/>
              </a:ext>
            </a:extLst>
          </p:cNvPr>
          <p:cNvSpPr/>
          <p:nvPr/>
        </p:nvSpPr>
        <p:spPr>
          <a:xfrm>
            <a:off x="0" y="301926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Box 1">
            <a:extLst>
              <a:ext uri="{FF2B5EF4-FFF2-40B4-BE49-F238E27FC236}">
                <a16:creationId xmlns:a16="http://schemas.microsoft.com/office/drawing/2014/main" id="{3E3D13DF-1143-5D7A-D5A0-77556CA61BF8}"/>
              </a:ext>
            </a:extLst>
          </p:cNvPr>
          <p:cNvSpPr/>
          <p:nvPr/>
        </p:nvSpPr>
        <p:spPr>
          <a:xfrm>
            <a:off x="0" y="332760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Box 1">
            <a:extLst>
              <a:ext uri="{FF2B5EF4-FFF2-40B4-BE49-F238E27FC236}">
                <a16:creationId xmlns:a16="http://schemas.microsoft.com/office/drawing/2014/main" id="{64349CA0-FE24-4428-D996-42E9D7F7DC48}"/>
              </a:ext>
            </a:extLst>
          </p:cNvPr>
          <p:cNvSpPr/>
          <p:nvPr/>
        </p:nvSpPr>
        <p:spPr>
          <a:xfrm>
            <a:off x="0" y="363594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Box 1">
            <a:extLst>
              <a:ext uri="{FF2B5EF4-FFF2-40B4-BE49-F238E27FC236}">
                <a16:creationId xmlns:a16="http://schemas.microsoft.com/office/drawing/2014/main" id="{1BB3065B-B493-274B-AD2D-3CAEA47F499B}"/>
              </a:ext>
            </a:extLst>
          </p:cNvPr>
          <p:cNvSpPr/>
          <p:nvPr/>
        </p:nvSpPr>
        <p:spPr>
          <a:xfrm>
            <a:off x="0" y="394429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Box 1">
            <a:extLst>
              <a:ext uri="{FF2B5EF4-FFF2-40B4-BE49-F238E27FC236}">
                <a16:creationId xmlns:a16="http://schemas.microsoft.com/office/drawing/2014/main" id="{BEAEF57D-FB7F-A3A3-D09B-044D5D068C26}"/>
              </a:ext>
            </a:extLst>
          </p:cNvPr>
          <p:cNvSpPr/>
          <p:nvPr/>
        </p:nvSpPr>
        <p:spPr>
          <a:xfrm>
            <a:off x="0" y="425263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Box 1">
            <a:extLst>
              <a:ext uri="{FF2B5EF4-FFF2-40B4-BE49-F238E27FC236}">
                <a16:creationId xmlns:a16="http://schemas.microsoft.com/office/drawing/2014/main" id="{E3F7B431-4CC4-FE9C-C3B7-BDC535C52721}"/>
              </a:ext>
            </a:extLst>
          </p:cNvPr>
          <p:cNvSpPr/>
          <p:nvPr/>
        </p:nvSpPr>
        <p:spPr>
          <a:xfrm>
            <a:off x="0" y="456098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Box 1">
            <a:extLst>
              <a:ext uri="{FF2B5EF4-FFF2-40B4-BE49-F238E27FC236}">
                <a16:creationId xmlns:a16="http://schemas.microsoft.com/office/drawing/2014/main" id="{222F8D13-E508-E20A-DBA8-DBFE1B8A355D}"/>
              </a:ext>
            </a:extLst>
          </p:cNvPr>
          <p:cNvSpPr/>
          <p:nvPr/>
        </p:nvSpPr>
        <p:spPr>
          <a:xfrm>
            <a:off x="0" y="486932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Box 1">
            <a:extLst>
              <a:ext uri="{FF2B5EF4-FFF2-40B4-BE49-F238E27FC236}">
                <a16:creationId xmlns:a16="http://schemas.microsoft.com/office/drawing/2014/main" id="{A30A841F-ACED-E121-5EDC-0D24FCE33959}"/>
              </a:ext>
            </a:extLst>
          </p:cNvPr>
          <p:cNvSpPr/>
          <p:nvPr/>
        </p:nvSpPr>
        <p:spPr>
          <a:xfrm>
            <a:off x="0" y="517766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Box 1">
            <a:extLst>
              <a:ext uri="{FF2B5EF4-FFF2-40B4-BE49-F238E27FC236}">
                <a16:creationId xmlns:a16="http://schemas.microsoft.com/office/drawing/2014/main" id="{CFB94F3F-6452-DF5A-A913-93ADF9F0055D}"/>
              </a:ext>
            </a:extLst>
          </p:cNvPr>
          <p:cNvSpPr/>
          <p:nvPr/>
        </p:nvSpPr>
        <p:spPr>
          <a:xfrm>
            <a:off x="0" y="548601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Box 1">
            <a:extLst>
              <a:ext uri="{FF2B5EF4-FFF2-40B4-BE49-F238E27FC236}">
                <a16:creationId xmlns:a16="http://schemas.microsoft.com/office/drawing/2014/main" id="{2AB76F75-E22C-E590-3262-8A082A03AC23}"/>
              </a:ext>
            </a:extLst>
          </p:cNvPr>
          <p:cNvSpPr/>
          <p:nvPr/>
        </p:nvSpPr>
        <p:spPr>
          <a:xfrm>
            <a:off x="0" y="579435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Box 1">
            <a:extLst>
              <a:ext uri="{FF2B5EF4-FFF2-40B4-BE49-F238E27FC236}">
                <a16:creationId xmlns:a16="http://schemas.microsoft.com/office/drawing/2014/main" id="{FAED7997-8B81-E5C2-196A-F360E2FFB376}"/>
              </a:ext>
            </a:extLst>
          </p:cNvPr>
          <p:cNvSpPr/>
          <p:nvPr/>
        </p:nvSpPr>
        <p:spPr>
          <a:xfrm>
            <a:off x="0" y="610270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Box 1">
            <a:extLst>
              <a:ext uri="{FF2B5EF4-FFF2-40B4-BE49-F238E27FC236}">
                <a16:creationId xmlns:a16="http://schemas.microsoft.com/office/drawing/2014/main" id="{5CB9462C-AA34-2FC3-468A-622F49125DE1}"/>
              </a:ext>
            </a:extLst>
          </p:cNvPr>
          <p:cNvSpPr/>
          <p:nvPr/>
        </p:nvSpPr>
        <p:spPr>
          <a:xfrm>
            <a:off x="0" y="641104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Box 1">
            <a:extLst>
              <a:ext uri="{FF2B5EF4-FFF2-40B4-BE49-F238E27FC236}">
                <a16:creationId xmlns:a16="http://schemas.microsoft.com/office/drawing/2014/main" id="{832DC927-7119-CD44-3C33-A1F946F2771E}"/>
              </a:ext>
            </a:extLst>
          </p:cNvPr>
          <p:cNvSpPr/>
          <p:nvPr/>
        </p:nvSpPr>
        <p:spPr>
          <a:xfrm>
            <a:off x="0" y="671938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1" name="Box 1">
            <a:extLst>
              <a:ext uri="{FF2B5EF4-FFF2-40B4-BE49-F238E27FC236}">
                <a16:creationId xmlns:a16="http://schemas.microsoft.com/office/drawing/2014/main" id="{852A3AC3-078E-9F8B-CAE6-0B1EB220D2FD}"/>
              </a:ext>
            </a:extLst>
          </p:cNvPr>
          <p:cNvSpPr/>
          <p:nvPr/>
        </p:nvSpPr>
        <p:spPr>
          <a:xfrm>
            <a:off x="1350335" y="-6417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2" name="Box 1">
            <a:extLst>
              <a:ext uri="{FF2B5EF4-FFF2-40B4-BE49-F238E27FC236}">
                <a16:creationId xmlns:a16="http://schemas.microsoft.com/office/drawing/2014/main" id="{0E0D613A-7097-886B-3D88-A032C7FBDA24}"/>
              </a:ext>
            </a:extLst>
          </p:cNvPr>
          <p:cNvSpPr/>
          <p:nvPr/>
        </p:nvSpPr>
        <p:spPr>
          <a:xfrm>
            <a:off x="1350335" y="24416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3" name="Box 1">
            <a:extLst>
              <a:ext uri="{FF2B5EF4-FFF2-40B4-BE49-F238E27FC236}">
                <a16:creationId xmlns:a16="http://schemas.microsoft.com/office/drawing/2014/main" id="{75310884-278C-2A51-FFF2-4D97315420A4}"/>
              </a:ext>
            </a:extLst>
          </p:cNvPr>
          <p:cNvSpPr/>
          <p:nvPr/>
        </p:nvSpPr>
        <p:spPr>
          <a:xfrm>
            <a:off x="1350335" y="55250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4" name="Box 1">
            <a:extLst>
              <a:ext uri="{FF2B5EF4-FFF2-40B4-BE49-F238E27FC236}">
                <a16:creationId xmlns:a16="http://schemas.microsoft.com/office/drawing/2014/main" id="{DF610CC2-2B5D-6144-6913-C61BCE29B806}"/>
              </a:ext>
            </a:extLst>
          </p:cNvPr>
          <p:cNvSpPr/>
          <p:nvPr/>
        </p:nvSpPr>
        <p:spPr>
          <a:xfrm>
            <a:off x="1350335" y="86085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5" name="Box 1">
            <a:extLst>
              <a:ext uri="{FF2B5EF4-FFF2-40B4-BE49-F238E27FC236}">
                <a16:creationId xmlns:a16="http://schemas.microsoft.com/office/drawing/2014/main" id="{003E89D9-0202-8D45-2D43-C705E4572422}"/>
              </a:ext>
            </a:extLst>
          </p:cNvPr>
          <p:cNvSpPr/>
          <p:nvPr/>
        </p:nvSpPr>
        <p:spPr>
          <a:xfrm>
            <a:off x="1350335" y="116919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6" name="Box 1">
            <a:extLst>
              <a:ext uri="{FF2B5EF4-FFF2-40B4-BE49-F238E27FC236}">
                <a16:creationId xmlns:a16="http://schemas.microsoft.com/office/drawing/2014/main" id="{CDCDE2EF-74F9-B3DE-08E7-3161A44C2A66}"/>
              </a:ext>
            </a:extLst>
          </p:cNvPr>
          <p:cNvSpPr/>
          <p:nvPr/>
        </p:nvSpPr>
        <p:spPr>
          <a:xfrm>
            <a:off x="1350335" y="147754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7" name="Box 1">
            <a:extLst>
              <a:ext uri="{FF2B5EF4-FFF2-40B4-BE49-F238E27FC236}">
                <a16:creationId xmlns:a16="http://schemas.microsoft.com/office/drawing/2014/main" id="{BEBDA2DB-894C-0837-F209-C2950FEC1241}"/>
              </a:ext>
            </a:extLst>
          </p:cNvPr>
          <p:cNvSpPr/>
          <p:nvPr/>
        </p:nvSpPr>
        <p:spPr>
          <a:xfrm>
            <a:off x="1350335" y="178588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8" name="Box 1">
            <a:extLst>
              <a:ext uri="{FF2B5EF4-FFF2-40B4-BE49-F238E27FC236}">
                <a16:creationId xmlns:a16="http://schemas.microsoft.com/office/drawing/2014/main" id="{938E8936-9740-7D48-EC9F-FF05CC2787CF}"/>
              </a:ext>
            </a:extLst>
          </p:cNvPr>
          <p:cNvSpPr/>
          <p:nvPr/>
        </p:nvSpPr>
        <p:spPr>
          <a:xfrm>
            <a:off x="1350335" y="209422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9" name="Box 1">
            <a:extLst>
              <a:ext uri="{FF2B5EF4-FFF2-40B4-BE49-F238E27FC236}">
                <a16:creationId xmlns:a16="http://schemas.microsoft.com/office/drawing/2014/main" id="{E8742BBE-1D20-F81C-151B-09DA067D4110}"/>
              </a:ext>
            </a:extLst>
          </p:cNvPr>
          <p:cNvSpPr/>
          <p:nvPr/>
        </p:nvSpPr>
        <p:spPr>
          <a:xfrm>
            <a:off x="1350335" y="240257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Box 1">
            <a:extLst>
              <a:ext uri="{FF2B5EF4-FFF2-40B4-BE49-F238E27FC236}">
                <a16:creationId xmlns:a16="http://schemas.microsoft.com/office/drawing/2014/main" id="{8CC304C0-3DF2-1D4C-A07D-9C9488300EA9}"/>
              </a:ext>
            </a:extLst>
          </p:cNvPr>
          <p:cNvSpPr/>
          <p:nvPr/>
        </p:nvSpPr>
        <p:spPr>
          <a:xfrm>
            <a:off x="1350335" y="271091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1" name="Box 1">
            <a:extLst>
              <a:ext uri="{FF2B5EF4-FFF2-40B4-BE49-F238E27FC236}">
                <a16:creationId xmlns:a16="http://schemas.microsoft.com/office/drawing/2014/main" id="{9B3048BC-30E5-E4A3-1DAA-2E218AAAD0FF}"/>
              </a:ext>
            </a:extLst>
          </p:cNvPr>
          <p:cNvSpPr/>
          <p:nvPr/>
        </p:nvSpPr>
        <p:spPr>
          <a:xfrm>
            <a:off x="1350335" y="301926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2" name="Box 1">
            <a:extLst>
              <a:ext uri="{FF2B5EF4-FFF2-40B4-BE49-F238E27FC236}">
                <a16:creationId xmlns:a16="http://schemas.microsoft.com/office/drawing/2014/main" id="{7C810573-AC1D-7786-9A90-389DB5E84CCF}"/>
              </a:ext>
            </a:extLst>
          </p:cNvPr>
          <p:cNvSpPr/>
          <p:nvPr/>
        </p:nvSpPr>
        <p:spPr>
          <a:xfrm>
            <a:off x="1350335" y="332760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3" name="Box 1">
            <a:extLst>
              <a:ext uri="{FF2B5EF4-FFF2-40B4-BE49-F238E27FC236}">
                <a16:creationId xmlns:a16="http://schemas.microsoft.com/office/drawing/2014/main" id="{96197E57-5FCB-03C7-549A-629D462BC47E}"/>
              </a:ext>
            </a:extLst>
          </p:cNvPr>
          <p:cNvSpPr/>
          <p:nvPr/>
        </p:nvSpPr>
        <p:spPr>
          <a:xfrm>
            <a:off x="1350335" y="363594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4" name="Box 1">
            <a:extLst>
              <a:ext uri="{FF2B5EF4-FFF2-40B4-BE49-F238E27FC236}">
                <a16:creationId xmlns:a16="http://schemas.microsoft.com/office/drawing/2014/main" id="{5BD5ED57-D8C2-7B28-9F72-06B2292A49CD}"/>
              </a:ext>
            </a:extLst>
          </p:cNvPr>
          <p:cNvSpPr/>
          <p:nvPr/>
        </p:nvSpPr>
        <p:spPr>
          <a:xfrm>
            <a:off x="1350335" y="394429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5" name="Box 1">
            <a:extLst>
              <a:ext uri="{FF2B5EF4-FFF2-40B4-BE49-F238E27FC236}">
                <a16:creationId xmlns:a16="http://schemas.microsoft.com/office/drawing/2014/main" id="{9371281B-A534-4841-D0C0-782254E20956}"/>
              </a:ext>
            </a:extLst>
          </p:cNvPr>
          <p:cNvSpPr/>
          <p:nvPr/>
        </p:nvSpPr>
        <p:spPr>
          <a:xfrm>
            <a:off x="1350335" y="425263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6" name="Box 1">
            <a:extLst>
              <a:ext uri="{FF2B5EF4-FFF2-40B4-BE49-F238E27FC236}">
                <a16:creationId xmlns:a16="http://schemas.microsoft.com/office/drawing/2014/main" id="{34CD5D1D-2E21-5702-F9F8-DC405BE1FD8F}"/>
              </a:ext>
            </a:extLst>
          </p:cNvPr>
          <p:cNvSpPr/>
          <p:nvPr/>
        </p:nvSpPr>
        <p:spPr>
          <a:xfrm>
            <a:off x="1350335" y="456098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7" name="Box 1">
            <a:extLst>
              <a:ext uri="{FF2B5EF4-FFF2-40B4-BE49-F238E27FC236}">
                <a16:creationId xmlns:a16="http://schemas.microsoft.com/office/drawing/2014/main" id="{E40A308C-77E5-2191-7FBD-9955134F6AFA}"/>
              </a:ext>
            </a:extLst>
          </p:cNvPr>
          <p:cNvSpPr/>
          <p:nvPr/>
        </p:nvSpPr>
        <p:spPr>
          <a:xfrm>
            <a:off x="1350335" y="486932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8" name="Box 1">
            <a:extLst>
              <a:ext uri="{FF2B5EF4-FFF2-40B4-BE49-F238E27FC236}">
                <a16:creationId xmlns:a16="http://schemas.microsoft.com/office/drawing/2014/main" id="{F92BA9F0-5CDC-4782-BE43-61F55C7984FB}"/>
              </a:ext>
            </a:extLst>
          </p:cNvPr>
          <p:cNvSpPr/>
          <p:nvPr/>
        </p:nvSpPr>
        <p:spPr>
          <a:xfrm>
            <a:off x="1350335" y="517766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9" name="Box 1">
            <a:extLst>
              <a:ext uri="{FF2B5EF4-FFF2-40B4-BE49-F238E27FC236}">
                <a16:creationId xmlns:a16="http://schemas.microsoft.com/office/drawing/2014/main" id="{37DA1053-9CA4-A044-95AD-87D7DDF38BC2}"/>
              </a:ext>
            </a:extLst>
          </p:cNvPr>
          <p:cNvSpPr/>
          <p:nvPr/>
        </p:nvSpPr>
        <p:spPr>
          <a:xfrm>
            <a:off x="1350335" y="548601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0" name="Box 1">
            <a:extLst>
              <a:ext uri="{FF2B5EF4-FFF2-40B4-BE49-F238E27FC236}">
                <a16:creationId xmlns:a16="http://schemas.microsoft.com/office/drawing/2014/main" id="{330C3FE6-CCE3-3417-AA01-447106495DDF}"/>
              </a:ext>
            </a:extLst>
          </p:cNvPr>
          <p:cNvSpPr/>
          <p:nvPr/>
        </p:nvSpPr>
        <p:spPr>
          <a:xfrm>
            <a:off x="1350335" y="579435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1" name="Box 1">
            <a:extLst>
              <a:ext uri="{FF2B5EF4-FFF2-40B4-BE49-F238E27FC236}">
                <a16:creationId xmlns:a16="http://schemas.microsoft.com/office/drawing/2014/main" id="{B8427C8B-8E26-6869-15AD-099263D736CC}"/>
              </a:ext>
            </a:extLst>
          </p:cNvPr>
          <p:cNvSpPr/>
          <p:nvPr/>
        </p:nvSpPr>
        <p:spPr>
          <a:xfrm>
            <a:off x="1350335" y="610270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2" name="Box 1">
            <a:extLst>
              <a:ext uri="{FF2B5EF4-FFF2-40B4-BE49-F238E27FC236}">
                <a16:creationId xmlns:a16="http://schemas.microsoft.com/office/drawing/2014/main" id="{85112933-D598-CC57-B2C1-89B49F123663}"/>
              </a:ext>
            </a:extLst>
          </p:cNvPr>
          <p:cNvSpPr/>
          <p:nvPr/>
        </p:nvSpPr>
        <p:spPr>
          <a:xfrm>
            <a:off x="1350335" y="641104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3" name="Box 1">
            <a:extLst>
              <a:ext uri="{FF2B5EF4-FFF2-40B4-BE49-F238E27FC236}">
                <a16:creationId xmlns:a16="http://schemas.microsoft.com/office/drawing/2014/main" id="{581E5336-1632-AE5E-E2B6-B3CDE88BC137}"/>
              </a:ext>
            </a:extLst>
          </p:cNvPr>
          <p:cNvSpPr/>
          <p:nvPr/>
        </p:nvSpPr>
        <p:spPr>
          <a:xfrm>
            <a:off x="1350335" y="671938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4" name="Box 1">
            <a:extLst>
              <a:ext uri="{FF2B5EF4-FFF2-40B4-BE49-F238E27FC236}">
                <a16:creationId xmlns:a16="http://schemas.microsoft.com/office/drawing/2014/main" id="{017D2CEF-3F0D-753B-7D0F-82634CAE3123}"/>
              </a:ext>
            </a:extLst>
          </p:cNvPr>
          <p:cNvSpPr/>
          <p:nvPr/>
        </p:nvSpPr>
        <p:spPr>
          <a:xfrm>
            <a:off x="2700670" y="-6417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5" name="Box 1">
            <a:extLst>
              <a:ext uri="{FF2B5EF4-FFF2-40B4-BE49-F238E27FC236}">
                <a16:creationId xmlns:a16="http://schemas.microsoft.com/office/drawing/2014/main" id="{04348BF9-6DC2-D1B8-CDE6-9604EEA8E2D4}"/>
              </a:ext>
            </a:extLst>
          </p:cNvPr>
          <p:cNvSpPr/>
          <p:nvPr/>
        </p:nvSpPr>
        <p:spPr>
          <a:xfrm>
            <a:off x="2700670" y="24416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6" name="Box 1">
            <a:extLst>
              <a:ext uri="{FF2B5EF4-FFF2-40B4-BE49-F238E27FC236}">
                <a16:creationId xmlns:a16="http://schemas.microsoft.com/office/drawing/2014/main" id="{6667870A-95A6-5031-2837-4E81BF4E9623}"/>
              </a:ext>
            </a:extLst>
          </p:cNvPr>
          <p:cNvSpPr/>
          <p:nvPr/>
        </p:nvSpPr>
        <p:spPr>
          <a:xfrm>
            <a:off x="2700670" y="55250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7" name="Box 1">
            <a:extLst>
              <a:ext uri="{FF2B5EF4-FFF2-40B4-BE49-F238E27FC236}">
                <a16:creationId xmlns:a16="http://schemas.microsoft.com/office/drawing/2014/main" id="{E6F00010-C624-61D7-8001-A82F76DCFB83}"/>
              </a:ext>
            </a:extLst>
          </p:cNvPr>
          <p:cNvSpPr/>
          <p:nvPr/>
        </p:nvSpPr>
        <p:spPr>
          <a:xfrm>
            <a:off x="2700670" y="86085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8" name="Box 1">
            <a:extLst>
              <a:ext uri="{FF2B5EF4-FFF2-40B4-BE49-F238E27FC236}">
                <a16:creationId xmlns:a16="http://schemas.microsoft.com/office/drawing/2014/main" id="{D1F2374D-AE6A-DD68-7AFB-957B54286171}"/>
              </a:ext>
            </a:extLst>
          </p:cNvPr>
          <p:cNvSpPr/>
          <p:nvPr/>
        </p:nvSpPr>
        <p:spPr>
          <a:xfrm>
            <a:off x="2700670" y="116919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9" name="Box 1">
            <a:extLst>
              <a:ext uri="{FF2B5EF4-FFF2-40B4-BE49-F238E27FC236}">
                <a16:creationId xmlns:a16="http://schemas.microsoft.com/office/drawing/2014/main" id="{9D6035AC-3E39-F550-965C-36D9106C7590}"/>
              </a:ext>
            </a:extLst>
          </p:cNvPr>
          <p:cNvSpPr/>
          <p:nvPr/>
        </p:nvSpPr>
        <p:spPr>
          <a:xfrm>
            <a:off x="2700670" y="147754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0" name="Box 1">
            <a:extLst>
              <a:ext uri="{FF2B5EF4-FFF2-40B4-BE49-F238E27FC236}">
                <a16:creationId xmlns:a16="http://schemas.microsoft.com/office/drawing/2014/main" id="{BE8F64EC-062A-6443-461A-8165DD17C719}"/>
              </a:ext>
            </a:extLst>
          </p:cNvPr>
          <p:cNvSpPr/>
          <p:nvPr/>
        </p:nvSpPr>
        <p:spPr>
          <a:xfrm>
            <a:off x="2700670" y="178588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1" name="Box 1">
            <a:extLst>
              <a:ext uri="{FF2B5EF4-FFF2-40B4-BE49-F238E27FC236}">
                <a16:creationId xmlns:a16="http://schemas.microsoft.com/office/drawing/2014/main" id="{12362C54-187A-D6D4-5D8A-2A56DFAE5324}"/>
              </a:ext>
            </a:extLst>
          </p:cNvPr>
          <p:cNvSpPr/>
          <p:nvPr/>
        </p:nvSpPr>
        <p:spPr>
          <a:xfrm>
            <a:off x="2700670" y="209422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2" name="Box 1">
            <a:extLst>
              <a:ext uri="{FF2B5EF4-FFF2-40B4-BE49-F238E27FC236}">
                <a16:creationId xmlns:a16="http://schemas.microsoft.com/office/drawing/2014/main" id="{060CB1C0-809C-0FAA-ED66-DBD521396A43}"/>
              </a:ext>
            </a:extLst>
          </p:cNvPr>
          <p:cNvSpPr/>
          <p:nvPr/>
        </p:nvSpPr>
        <p:spPr>
          <a:xfrm>
            <a:off x="2700670" y="240257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3" name="Box 1">
            <a:extLst>
              <a:ext uri="{FF2B5EF4-FFF2-40B4-BE49-F238E27FC236}">
                <a16:creationId xmlns:a16="http://schemas.microsoft.com/office/drawing/2014/main" id="{E781D42D-B3CE-26CE-F817-E6B588577367}"/>
              </a:ext>
            </a:extLst>
          </p:cNvPr>
          <p:cNvSpPr/>
          <p:nvPr/>
        </p:nvSpPr>
        <p:spPr>
          <a:xfrm>
            <a:off x="2700670" y="271091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4" name="Box 1">
            <a:extLst>
              <a:ext uri="{FF2B5EF4-FFF2-40B4-BE49-F238E27FC236}">
                <a16:creationId xmlns:a16="http://schemas.microsoft.com/office/drawing/2014/main" id="{DF2D17F5-0079-9144-9737-03D367D5C914}"/>
              </a:ext>
            </a:extLst>
          </p:cNvPr>
          <p:cNvSpPr/>
          <p:nvPr/>
        </p:nvSpPr>
        <p:spPr>
          <a:xfrm>
            <a:off x="2700670" y="301926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5" name="Box 1">
            <a:extLst>
              <a:ext uri="{FF2B5EF4-FFF2-40B4-BE49-F238E27FC236}">
                <a16:creationId xmlns:a16="http://schemas.microsoft.com/office/drawing/2014/main" id="{B85D01FF-BFD6-F1E5-2609-5CE06EF6C374}"/>
              </a:ext>
            </a:extLst>
          </p:cNvPr>
          <p:cNvSpPr/>
          <p:nvPr/>
        </p:nvSpPr>
        <p:spPr>
          <a:xfrm>
            <a:off x="2700670" y="332760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6" name="Box 1">
            <a:extLst>
              <a:ext uri="{FF2B5EF4-FFF2-40B4-BE49-F238E27FC236}">
                <a16:creationId xmlns:a16="http://schemas.microsoft.com/office/drawing/2014/main" id="{F6D3A708-DCA8-1E2D-443F-F1AE03A51AE2}"/>
              </a:ext>
            </a:extLst>
          </p:cNvPr>
          <p:cNvSpPr/>
          <p:nvPr/>
        </p:nvSpPr>
        <p:spPr>
          <a:xfrm>
            <a:off x="2700670" y="363594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7" name="Box 1">
            <a:extLst>
              <a:ext uri="{FF2B5EF4-FFF2-40B4-BE49-F238E27FC236}">
                <a16:creationId xmlns:a16="http://schemas.microsoft.com/office/drawing/2014/main" id="{9265E5BD-CE1F-2C5A-724B-FD3C6C823C2A}"/>
              </a:ext>
            </a:extLst>
          </p:cNvPr>
          <p:cNvSpPr/>
          <p:nvPr/>
        </p:nvSpPr>
        <p:spPr>
          <a:xfrm>
            <a:off x="2700670" y="394429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8" name="Box 1">
            <a:extLst>
              <a:ext uri="{FF2B5EF4-FFF2-40B4-BE49-F238E27FC236}">
                <a16:creationId xmlns:a16="http://schemas.microsoft.com/office/drawing/2014/main" id="{D114BBD3-21AF-6677-BA16-5EE82D2C43C4}"/>
              </a:ext>
            </a:extLst>
          </p:cNvPr>
          <p:cNvSpPr/>
          <p:nvPr/>
        </p:nvSpPr>
        <p:spPr>
          <a:xfrm>
            <a:off x="2700670" y="425263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9" name="Box 1">
            <a:extLst>
              <a:ext uri="{FF2B5EF4-FFF2-40B4-BE49-F238E27FC236}">
                <a16:creationId xmlns:a16="http://schemas.microsoft.com/office/drawing/2014/main" id="{0040ABD5-C55B-68B9-19B9-3B57A1AFC738}"/>
              </a:ext>
            </a:extLst>
          </p:cNvPr>
          <p:cNvSpPr/>
          <p:nvPr/>
        </p:nvSpPr>
        <p:spPr>
          <a:xfrm>
            <a:off x="2700670" y="456098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0" name="Box 1">
            <a:extLst>
              <a:ext uri="{FF2B5EF4-FFF2-40B4-BE49-F238E27FC236}">
                <a16:creationId xmlns:a16="http://schemas.microsoft.com/office/drawing/2014/main" id="{FC40DD95-2B06-C2E8-1124-758068B1D01C}"/>
              </a:ext>
            </a:extLst>
          </p:cNvPr>
          <p:cNvSpPr/>
          <p:nvPr/>
        </p:nvSpPr>
        <p:spPr>
          <a:xfrm>
            <a:off x="2700670" y="486932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1" name="Box 1">
            <a:extLst>
              <a:ext uri="{FF2B5EF4-FFF2-40B4-BE49-F238E27FC236}">
                <a16:creationId xmlns:a16="http://schemas.microsoft.com/office/drawing/2014/main" id="{07DC2205-5A7C-A682-3414-9C6423E3A347}"/>
              </a:ext>
            </a:extLst>
          </p:cNvPr>
          <p:cNvSpPr/>
          <p:nvPr/>
        </p:nvSpPr>
        <p:spPr>
          <a:xfrm>
            <a:off x="2700670" y="517766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2" name="Box 1">
            <a:extLst>
              <a:ext uri="{FF2B5EF4-FFF2-40B4-BE49-F238E27FC236}">
                <a16:creationId xmlns:a16="http://schemas.microsoft.com/office/drawing/2014/main" id="{EFA1C525-8258-E28B-56EF-576E859545BF}"/>
              </a:ext>
            </a:extLst>
          </p:cNvPr>
          <p:cNvSpPr/>
          <p:nvPr/>
        </p:nvSpPr>
        <p:spPr>
          <a:xfrm>
            <a:off x="2700670" y="548601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3" name="Box 1">
            <a:extLst>
              <a:ext uri="{FF2B5EF4-FFF2-40B4-BE49-F238E27FC236}">
                <a16:creationId xmlns:a16="http://schemas.microsoft.com/office/drawing/2014/main" id="{F59530A3-4B74-BD5A-5D45-9F4B4F1C558D}"/>
              </a:ext>
            </a:extLst>
          </p:cNvPr>
          <p:cNvSpPr/>
          <p:nvPr/>
        </p:nvSpPr>
        <p:spPr>
          <a:xfrm>
            <a:off x="2700670" y="579435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4" name="Box 1">
            <a:extLst>
              <a:ext uri="{FF2B5EF4-FFF2-40B4-BE49-F238E27FC236}">
                <a16:creationId xmlns:a16="http://schemas.microsoft.com/office/drawing/2014/main" id="{3B04A497-4274-A621-C5F1-11E3554C16CF}"/>
              </a:ext>
            </a:extLst>
          </p:cNvPr>
          <p:cNvSpPr/>
          <p:nvPr/>
        </p:nvSpPr>
        <p:spPr>
          <a:xfrm>
            <a:off x="2700670" y="610270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5" name="Box 1">
            <a:extLst>
              <a:ext uri="{FF2B5EF4-FFF2-40B4-BE49-F238E27FC236}">
                <a16:creationId xmlns:a16="http://schemas.microsoft.com/office/drawing/2014/main" id="{6F6F5A56-A755-429F-AB6B-32D0C70E0C2E}"/>
              </a:ext>
            </a:extLst>
          </p:cNvPr>
          <p:cNvSpPr/>
          <p:nvPr/>
        </p:nvSpPr>
        <p:spPr>
          <a:xfrm>
            <a:off x="2700670" y="641104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6" name="Box 1">
            <a:extLst>
              <a:ext uri="{FF2B5EF4-FFF2-40B4-BE49-F238E27FC236}">
                <a16:creationId xmlns:a16="http://schemas.microsoft.com/office/drawing/2014/main" id="{AD668F7C-3894-21E8-6720-FBCC0DE02E43}"/>
              </a:ext>
            </a:extLst>
          </p:cNvPr>
          <p:cNvSpPr/>
          <p:nvPr/>
        </p:nvSpPr>
        <p:spPr>
          <a:xfrm>
            <a:off x="2700670" y="671938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7" name="Box 1">
            <a:extLst>
              <a:ext uri="{FF2B5EF4-FFF2-40B4-BE49-F238E27FC236}">
                <a16:creationId xmlns:a16="http://schemas.microsoft.com/office/drawing/2014/main" id="{1CEA7DED-E772-307E-D0D9-7CFF5986B173}"/>
              </a:ext>
            </a:extLst>
          </p:cNvPr>
          <p:cNvSpPr/>
          <p:nvPr/>
        </p:nvSpPr>
        <p:spPr>
          <a:xfrm>
            <a:off x="4051005" y="-6417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8" name="Box 1">
            <a:extLst>
              <a:ext uri="{FF2B5EF4-FFF2-40B4-BE49-F238E27FC236}">
                <a16:creationId xmlns:a16="http://schemas.microsoft.com/office/drawing/2014/main" id="{15CBD79A-8362-B8C0-32D4-5C353DA82120}"/>
              </a:ext>
            </a:extLst>
          </p:cNvPr>
          <p:cNvSpPr/>
          <p:nvPr/>
        </p:nvSpPr>
        <p:spPr>
          <a:xfrm>
            <a:off x="4051005" y="24416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9" name="Box 1">
            <a:extLst>
              <a:ext uri="{FF2B5EF4-FFF2-40B4-BE49-F238E27FC236}">
                <a16:creationId xmlns:a16="http://schemas.microsoft.com/office/drawing/2014/main" id="{23A2AD3C-AC59-9F05-9658-1C48EC05A25A}"/>
              </a:ext>
            </a:extLst>
          </p:cNvPr>
          <p:cNvSpPr/>
          <p:nvPr/>
        </p:nvSpPr>
        <p:spPr>
          <a:xfrm>
            <a:off x="4051005" y="55250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0" name="Box 1">
            <a:extLst>
              <a:ext uri="{FF2B5EF4-FFF2-40B4-BE49-F238E27FC236}">
                <a16:creationId xmlns:a16="http://schemas.microsoft.com/office/drawing/2014/main" id="{27BA63CA-DDB1-9970-BC6A-6001C1D37483}"/>
              </a:ext>
            </a:extLst>
          </p:cNvPr>
          <p:cNvSpPr/>
          <p:nvPr/>
        </p:nvSpPr>
        <p:spPr>
          <a:xfrm>
            <a:off x="4051005" y="86085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1" name="Box 1">
            <a:extLst>
              <a:ext uri="{FF2B5EF4-FFF2-40B4-BE49-F238E27FC236}">
                <a16:creationId xmlns:a16="http://schemas.microsoft.com/office/drawing/2014/main" id="{FB6DF138-FC01-147A-CDD4-86D5C8F5CF72}"/>
              </a:ext>
            </a:extLst>
          </p:cNvPr>
          <p:cNvSpPr/>
          <p:nvPr/>
        </p:nvSpPr>
        <p:spPr>
          <a:xfrm>
            <a:off x="4051005" y="116919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2" name="Box 1">
            <a:extLst>
              <a:ext uri="{FF2B5EF4-FFF2-40B4-BE49-F238E27FC236}">
                <a16:creationId xmlns:a16="http://schemas.microsoft.com/office/drawing/2014/main" id="{90C17DFC-95AC-8BEF-FE19-2EBF51DE0BC4}"/>
              </a:ext>
            </a:extLst>
          </p:cNvPr>
          <p:cNvSpPr/>
          <p:nvPr/>
        </p:nvSpPr>
        <p:spPr>
          <a:xfrm>
            <a:off x="4051005" y="147754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3" name="Box 1">
            <a:extLst>
              <a:ext uri="{FF2B5EF4-FFF2-40B4-BE49-F238E27FC236}">
                <a16:creationId xmlns:a16="http://schemas.microsoft.com/office/drawing/2014/main" id="{EBB53850-1C98-E604-9EAB-A20476AD754F}"/>
              </a:ext>
            </a:extLst>
          </p:cNvPr>
          <p:cNvSpPr/>
          <p:nvPr/>
        </p:nvSpPr>
        <p:spPr>
          <a:xfrm>
            <a:off x="4051005" y="178588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4" name="Box 1">
            <a:extLst>
              <a:ext uri="{FF2B5EF4-FFF2-40B4-BE49-F238E27FC236}">
                <a16:creationId xmlns:a16="http://schemas.microsoft.com/office/drawing/2014/main" id="{BBBDE635-E668-1D31-0D86-DA7DD678EC00}"/>
              </a:ext>
            </a:extLst>
          </p:cNvPr>
          <p:cNvSpPr/>
          <p:nvPr/>
        </p:nvSpPr>
        <p:spPr>
          <a:xfrm>
            <a:off x="4051005" y="209422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5" name="Box 1">
            <a:extLst>
              <a:ext uri="{FF2B5EF4-FFF2-40B4-BE49-F238E27FC236}">
                <a16:creationId xmlns:a16="http://schemas.microsoft.com/office/drawing/2014/main" id="{C1739C3A-A2E4-1069-4589-9AEC4AEBE8EC}"/>
              </a:ext>
            </a:extLst>
          </p:cNvPr>
          <p:cNvSpPr/>
          <p:nvPr/>
        </p:nvSpPr>
        <p:spPr>
          <a:xfrm>
            <a:off x="4051005" y="240257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6" name="Box 1">
            <a:extLst>
              <a:ext uri="{FF2B5EF4-FFF2-40B4-BE49-F238E27FC236}">
                <a16:creationId xmlns:a16="http://schemas.microsoft.com/office/drawing/2014/main" id="{0FC4920E-EC74-5E21-A92E-BCBB3F7C938F}"/>
              </a:ext>
            </a:extLst>
          </p:cNvPr>
          <p:cNvSpPr/>
          <p:nvPr/>
        </p:nvSpPr>
        <p:spPr>
          <a:xfrm>
            <a:off x="4051005" y="271091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7" name="Box 1">
            <a:extLst>
              <a:ext uri="{FF2B5EF4-FFF2-40B4-BE49-F238E27FC236}">
                <a16:creationId xmlns:a16="http://schemas.microsoft.com/office/drawing/2014/main" id="{065FE99B-3AF7-7C4B-4596-3D042ABC8269}"/>
              </a:ext>
            </a:extLst>
          </p:cNvPr>
          <p:cNvSpPr/>
          <p:nvPr/>
        </p:nvSpPr>
        <p:spPr>
          <a:xfrm>
            <a:off x="4051005" y="301926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8" name="Box 1">
            <a:extLst>
              <a:ext uri="{FF2B5EF4-FFF2-40B4-BE49-F238E27FC236}">
                <a16:creationId xmlns:a16="http://schemas.microsoft.com/office/drawing/2014/main" id="{3527B8CA-A83D-A935-7FC7-38486192EAF2}"/>
              </a:ext>
            </a:extLst>
          </p:cNvPr>
          <p:cNvSpPr/>
          <p:nvPr/>
        </p:nvSpPr>
        <p:spPr>
          <a:xfrm>
            <a:off x="4051005" y="332760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9" name="Box 1">
            <a:extLst>
              <a:ext uri="{FF2B5EF4-FFF2-40B4-BE49-F238E27FC236}">
                <a16:creationId xmlns:a16="http://schemas.microsoft.com/office/drawing/2014/main" id="{06A9103E-8FD4-C952-CCB5-54356B631DB9}"/>
              </a:ext>
            </a:extLst>
          </p:cNvPr>
          <p:cNvSpPr/>
          <p:nvPr/>
        </p:nvSpPr>
        <p:spPr>
          <a:xfrm>
            <a:off x="4051005" y="363594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0" name="Box 1">
            <a:extLst>
              <a:ext uri="{FF2B5EF4-FFF2-40B4-BE49-F238E27FC236}">
                <a16:creationId xmlns:a16="http://schemas.microsoft.com/office/drawing/2014/main" id="{1DCF8813-79EB-381B-B5F9-A3D20D6A4E2C}"/>
              </a:ext>
            </a:extLst>
          </p:cNvPr>
          <p:cNvSpPr/>
          <p:nvPr/>
        </p:nvSpPr>
        <p:spPr>
          <a:xfrm>
            <a:off x="4051005" y="394429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1" name="Box 1">
            <a:extLst>
              <a:ext uri="{FF2B5EF4-FFF2-40B4-BE49-F238E27FC236}">
                <a16:creationId xmlns:a16="http://schemas.microsoft.com/office/drawing/2014/main" id="{E3E833B3-CE77-701F-1783-3153DD0E9BBF}"/>
              </a:ext>
            </a:extLst>
          </p:cNvPr>
          <p:cNvSpPr/>
          <p:nvPr/>
        </p:nvSpPr>
        <p:spPr>
          <a:xfrm>
            <a:off x="4051005" y="425263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2" name="Box 1">
            <a:extLst>
              <a:ext uri="{FF2B5EF4-FFF2-40B4-BE49-F238E27FC236}">
                <a16:creationId xmlns:a16="http://schemas.microsoft.com/office/drawing/2014/main" id="{400B9798-0C2D-3903-B66F-FBBCDD6CDF9F}"/>
              </a:ext>
            </a:extLst>
          </p:cNvPr>
          <p:cNvSpPr/>
          <p:nvPr/>
        </p:nvSpPr>
        <p:spPr>
          <a:xfrm>
            <a:off x="4051005" y="456098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3" name="Box 1">
            <a:extLst>
              <a:ext uri="{FF2B5EF4-FFF2-40B4-BE49-F238E27FC236}">
                <a16:creationId xmlns:a16="http://schemas.microsoft.com/office/drawing/2014/main" id="{3CD37166-C82E-CEAF-B229-BE9F14660BED}"/>
              </a:ext>
            </a:extLst>
          </p:cNvPr>
          <p:cNvSpPr/>
          <p:nvPr/>
        </p:nvSpPr>
        <p:spPr>
          <a:xfrm>
            <a:off x="4051005" y="486932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4" name="Box 1">
            <a:extLst>
              <a:ext uri="{FF2B5EF4-FFF2-40B4-BE49-F238E27FC236}">
                <a16:creationId xmlns:a16="http://schemas.microsoft.com/office/drawing/2014/main" id="{C614EB0B-C09C-9BEF-61E2-DEA2DA733FDF}"/>
              </a:ext>
            </a:extLst>
          </p:cNvPr>
          <p:cNvSpPr/>
          <p:nvPr/>
        </p:nvSpPr>
        <p:spPr>
          <a:xfrm>
            <a:off x="4051005" y="517766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5" name="Box 1">
            <a:extLst>
              <a:ext uri="{FF2B5EF4-FFF2-40B4-BE49-F238E27FC236}">
                <a16:creationId xmlns:a16="http://schemas.microsoft.com/office/drawing/2014/main" id="{D978B94D-80FE-2B39-D78D-E691E8252176}"/>
              </a:ext>
            </a:extLst>
          </p:cNvPr>
          <p:cNvSpPr/>
          <p:nvPr/>
        </p:nvSpPr>
        <p:spPr>
          <a:xfrm>
            <a:off x="4051005" y="548601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6" name="Box 1">
            <a:extLst>
              <a:ext uri="{FF2B5EF4-FFF2-40B4-BE49-F238E27FC236}">
                <a16:creationId xmlns:a16="http://schemas.microsoft.com/office/drawing/2014/main" id="{01CD4828-B872-5F4A-CAEF-3277C24BBA2D}"/>
              </a:ext>
            </a:extLst>
          </p:cNvPr>
          <p:cNvSpPr/>
          <p:nvPr/>
        </p:nvSpPr>
        <p:spPr>
          <a:xfrm>
            <a:off x="4051005" y="579435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7" name="Box 1">
            <a:extLst>
              <a:ext uri="{FF2B5EF4-FFF2-40B4-BE49-F238E27FC236}">
                <a16:creationId xmlns:a16="http://schemas.microsoft.com/office/drawing/2014/main" id="{1A3F9E3D-C439-A6B8-ABE5-046E76284865}"/>
              </a:ext>
            </a:extLst>
          </p:cNvPr>
          <p:cNvSpPr/>
          <p:nvPr/>
        </p:nvSpPr>
        <p:spPr>
          <a:xfrm>
            <a:off x="4051005" y="610270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8" name="Box 1">
            <a:extLst>
              <a:ext uri="{FF2B5EF4-FFF2-40B4-BE49-F238E27FC236}">
                <a16:creationId xmlns:a16="http://schemas.microsoft.com/office/drawing/2014/main" id="{607378DC-201F-8CFB-E862-EBECD462A100}"/>
              </a:ext>
            </a:extLst>
          </p:cNvPr>
          <p:cNvSpPr/>
          <p:nvPr/>
        </p:nvSpPr>
        <p:spPr>
          <a:xfrm>
            <a:off x="4051005" y="641104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9" name="Box 1">
            <a:extLst>
              <a:ext uri="{FF2B5EF4-FFF2-40B4-BE49-F238E27FC236}">
                <a16:creationId xmlns:a16="http://schemas.microsoft.com/office/drawing/2014/main" id="{DA7A3559-6F11-8331-A00F-266D47A2A223}"/>
              </a:ext>
            </a:extLst>
          </p:cNvPr>
          <p:cNvSpPr/>
          <p:nvPr/>
        </p:nvSpPr>
        <p:spPr>
          <a:xfrm>
            <a:off x="4051005" y="671938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0" name="Box 1">
            <a:extLst>
              <a:ext uri="{FF2B5EF4-FFF2-40B4-BE49-F238E27FC236}">
                <a16:creationId xmlns:a16="http://schemas.microsoft.com/office/drawing/2014/main" id="{530B6F68-91A9-612B-43EE-34F7C43CC9BD}"/>
              </a:ext>
            </a:extLst>
          </p:cNvPr>
          <p:cNvSpPr/>
          <p:nvPr/>
        </p:nvSpPr>
        <p:spPr>
          <a:xfrm>
            <a:off x="5401340" y="-6417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1" name="Box 1">
            <a:extLst>
              <a:ext uri="{FF2B5EF4-FFF2-40B4-BE49-F238E27FC236}">
                <a16:creationId xmlns:a16="http://schemas.microsoft.com/office/drawing/2014/main" id="{DE54ADB5-6878-9613-0E47-7B2F9A668932}"/>
              </a:ext>
            </a:extLst>
          </p:cNvPr>
          <p:cNvSpPr/>
          <p:nvPr/>
        </p:nvSpPr>
        <p:spPr>
          <a:xfrm>
            <a:off x="5401340" y="24416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2" name="Box 1">
            <a:extLst>
              <a:ext uri="{FF2B5EF4-FFF2-40B4-BE49-F238E27FC236}">
                <a16:creationId xmlns:a16="http://schemas.microsoft.com/office/drawing/2014/main" id="{4B3D2990-2724-F11C-09AE-9692B75DAB3B}"/>
              </a:ext>
            </a:extLst>
          </p:cNvPr>
          <p:cNvSpPr/>
          <p:nvPr/>
        </p:nvSpPr>
        <p:spPr>
          <a:xfrm>
            <a:off x="5401340" y="55250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3" name="Box 1">
            <a:extLst>
              <a:ext uri="{FF2B5EF4-FFF2-40B4-BE49-F238E27FC236}">
                <a16:creationId xmlns:a16="http://schemas.microsoft.com/office/drawing/2014/main" id="{7BBF448E-BD30-FFB9-4BE7-5E5C50DD4FF4}"/>
              </a:ext>
            </a:extLst>
          </p:cNvPr>
          <p:cNvSpPr/>
          <p:nvPr/>
        </p:nvSpPr>
        <p:spPr>
          <a:xfrm>
            <a:off x="5401340" y="86085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4" name="Box 1">
            <a:extLst>
              <a:ext uri="{FF2B5EF4-FFF2-40B4-BE49-F238E27FC236}">
                <a16:creationId xmlns:a16="http://schemas.microsoft.com/office/drawing/2014/main" id="{D52C6619-F940-0FB8-08D9-A9CC7F9119E2}"/>
              </a:ext>
            </a:extLst>
          </p:cNvPr>
          <p:cNvSpPr/>
          <p:nvPr/>
        </p:nvSpPr>
        <p:spPr>
          <a:xfrm>
            <a:off x="5401340" y="116919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5" name="Box 1">
            <a:extLst>
              <a:ext uri="{FF2B5EF4-FFF2-40B4-BE49-F238E27FC236}">
                <a16:creationId xmlns:a16="http://schemas.microsoft.com/office/drawing/2014/main" id="{01050FA8-B01E-2285-1951-1FFEA65F714D}"/>
              </a:ext>
            </a:extLst>
          </p:cNvPr>
          <p:cNvSpPr/>
          <p:nvPr/>
        </p:nvSpPr>
        <p:spPr>
          <a:xfrm>
            <a:off x="5401340" y="147754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6" name="Box 1">
            <a:extLst>
              <a:ext uri="{FF2B5EF4-FFF2-40B4-BE49-F238E27FC236}">
                <a16:creationId xmlns:a16="http://schemas.microsoft.com/office/drawing/2014/main" id="{5A8F9C31-3DD0-287D-000B-636F06AB063B}"/>
              </a:ext>
            </a:extLst>
          </p:cNvPr>
          <p:cNvSpPr/>
          <p:nvPr/>
        </p:nvSpPr>
        <p:spPr>
          <a:xfrm>
            <a:off x="5401340" y="178588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7" name="Box 1">
            <a:extLst>
              <a:ext uri="{FF2B5EF4-FFF2-40B4-BE49-F238E27FC236}">
                <a16:creationId xmlns:a16="http://schemas.microsoft.com/office/drawing/2014/main" id="{C33611F1-CCD3-E5A4-7D4C-5F1DEC11D45E}"/>
              </a:ext>
            </a:extLst>
          </p:cNvPr>
          <p:cNvSpPr/>
          <p:nvPr/>
        </p:nvSpPr>
        <p:spPr>
          <a:xfrm>
            <a:off x="5401340" y="209422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8" name="Box 1">
            <a:extLst>
              <a:ext uri="{FF2B5EF4-FFF2-40B4-BE49-F238E27FC236}">
                <a16:creationId xmlns:a16="http://schemas.microsoft.com/office/drawing/2014/main" id="{91EE471B-A69F-6653-3FE0-4AF21F5A7098}"/>
              </a:ext>
            </a:extLst>
          </p:cNvPr>
          <p:cNvSpPr/>
          <p:nvPr/>
        </p:nvSpPr>
        <p:spPr>
          <a:xfrm>
            <a:off x="5401340" y="240257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9" name="Box 1">
            <a:extLst>
              <a:ext uri="{FF2B5EF4-FFF2-40B4-BE49-F238E27FC236}">
                <a16:creationId xmlns:a16="http://schemas.microsoft.com/office/drawing/2014/main" id="{92F2013B-84B0-5CAC-2FA9-756A5EB3AA23}"/>
              </a:ext>
            </a:extLst>
          </p:cNvPr>
          <p:cNvSpPr/>
          <p:nvPr/>
        </p:nvSpPr>
        <p:spPr>
          <a:xfrm>
            <a:off x="5401340" y="271091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0" name="Box 1">
            <a:extLst>
              <a:ext uri="{FF2B5EF4-FFF2-40B4-BE49-F238E27FC236}">
                <a16:creationId xmlns:a16="http://schemas.microsoft.com/office/drawing/2014/main" id="{738599CE-3864-E0EE-0636-87F71A08C858}"/>
              </a:ext>
            </a:extLst>
          </p:cNvPr>
          <p:cNvSpPr/>
          <p:nvPr/>
        </p:nvSpPr>
        <p:spPr>
          <a:xfrm>
            <a:off x="5401340" y="301926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1" name="Box 1">
            <a:extLst>
              <a:ext uri="{FF2B5EF4-FFF2-40B4-BE49-F238E27FC236}">
                <a16:creationId xmlns:a16="http://schemas.microsoft.com/office/drawing/2014/main" id="{774E028E-4903-C3B1-9CEE-C184CF9F7ECC}"/>
              </a:ext>
            </a:extLst>
          </p:cNvPr>
          <p:cNvSpPr/>
          <p:nvPr/>
        </p:nvSpPr>
        <p:spPr>
          <a:xfrm>
            <a:off x="5401340" y="332760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2" name="Box 1">
            <a:extLst>
              <a:ext uri="{FF2B5EF4-FFF2-40B4-BE49-F238E27FC236}">
                <a16:creationId xmlns:a16="http://schemas.microsoft.com/office/drawing/2014/main" id="{9D842278-3D7B-E4DA-1276-3621812556F5}"/>
              </a:ext>
            </a:extLst>
          </p:cNvPr>
          <p:cNvSpPr/>
          <p:nvPr/>
        </p:nvSpPr>
        <p:spPr>
          <a:xfrm>
            <a:off x="5401340" y="363594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3" name="Box 1">
            <a:extLst>
              <a:ext uri="{FF2B5EF4-FFF2-40B4-BE49-F238E27FC236}">
                <a16:creationId xmlns:a16="http://schemas.microsoft.com/office/drawing/2014/main" id="{6639EBEE-9452-32BF-ED95-24D80896CCCF}"/>
              </a:ext>
            </a:extLst>
          </p:cNvPr>
          <p:cNvSpPr/>
          <p:nvPr/>
        </p:nvSpPr>
        <p:spPr>
          <a:xfrm>
            <a:off x="5401340" y="394429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4" name="Box 1">
            <a:extLst>
              <a:ext uri="{FF2B5EF4-FFF2-40B4-BE49-F238E27FC236}">
                <a16:creationId xmlns:a16="http://schemas.microsoft.com/office/drawing/2014/main" id="{06B8D983-24B6-ED8F-78B6-1A40FF93FAB7}"/>
              </a:ext>
            </a:extLst>
          </p:cNvPr>
          <p:cNvSpPr/>
          <p:nvPr/>
        </p:nvSpPr>
        <p:spPr>
          <a:xfrm>
            <a:off x="5401340" y="425263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5" name="Box 1">
            <a:extLst>
              <a:ext uri="{FF2B5EF4-FFF2-40B4-BE49-F238E27FC236}">
                <a16:creationId xmlns:a16="http://schemas.microsoft.com/office/drawing/2014/main" id="{1ADB6856-5183-4D6A-81AF-EA7BB524E1CA}"/>
              </a:ext>
            </a:extLst>
          </p:cNvPr>
          <p:cNvSpPr/>
          <p:nvPr/>
        </p:nvSpPr>
        <p:spPr>
          <a:xfrm>
            <a:off x="5401340" y="456098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6" name="Box 1">
            <a:extLst>
              <a:ext uri="{FF2B5EF4-FFF2-40B4-BE49-F238E27FC236}">
                <a16:creationId xmlns:a16="http://schemas.microsoft.com/office/drawing/2014/main" id="{6639A77D-7017-FEC4-1F27-BAA2B88F54B7}"/>
              </a:ext>
            </a:extLst>
          </p:cNvPr>
          <p:cNvSpPr/>
          <p:nvPr/>
        </p:nvSpPr>
        <p:spPr>
          <a:xfrm>
            <a:off x="5401340" y="486932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7" name="Box 1">
            <a:extLst>
              <a:ext uri="{FF2B5EF4-FFF2-40B4-BE49-F238E27FC236}">
                <a16:creationId xmlns:a16="http://schemas.microsoft.com/office/drawing/2014/main" id="{313FC59D-A670-9177-19D0-F8839361A9A3}"/>
              </a:ext>
            </a:extLst>
          </p:cNvPr>
          <p:cNvSpPr/>
          <p:nvPr/>
        </p:nvSpPr>
        <p:spPr>
          <a:xfrm>
            <a:off x="5401340" y="517766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8" name="Box 1">
            <a:extLst>
              <a:ext uri="{FF2B5EF4-FFF2-40B4-BE49-F238E27FC236}">
                <a16:creationId xmlns:a16="http://schemas.microsoft.com/office/drawing/2014/main" id="{19C79BD0-20BE-00B1-EE06-68859CB97FE7}"/>
              </a:ext>
            </a:extLst>
          </p:cNvPr>
          <p:cNvSpPr/>
          <p:nvPr/>
        </p:nvSpPr>
        <p:spPr>
          <a:xfrm>
            <a:off x="5401340" y="548601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9" name="Box 1">
            <a:extLst>
              <a:ext uri="{FF2B5EF4-FFF2-40B4-BE49-F238E27FC236}">
                <a16:creationId xmlns:a16="http://schemas.microsoft.com/office/drawing/2014/main" id="{B574D008-95B9-93EA-8E99-E7CDC81F993D}"/>
              </a:ext>
            </a:extLst>
          </p:cNvPr>
          <p:cNvSpPr/>
          <p:nvPr/>
        </p:nvSpPr>
        <p:spPr>
          <a:xfrm>
            <a:off x="5401340" y="579435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0" name="Box 1">
            <a:extLst>
              <a:ext uri="{FF2B5EF4-FFF2-40B4-BE49-F238E27FC236}">
                <a16:creationId xmlns:a16="http://schemas.microsoft.com/office/drawing/2014/main" id="{AC9FB641-AA5B-6010-7541-F99841BF7C18}"/>
              </a:ext>
            </a:extLst>
          </p:cNvPr>
          <p:cNvSpPr/>
          <p:nvPr/>
        </p:nvSpPr>
        <p:spPr>
          <a:xfrm>
            <a:off x="5401340" y="610270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1" name="Box 1">
            <a:extLst>
              <a:ext uri="{FF2B5EF4-FFF2-40B4-BE49-F238E27FC236}">
                <a16:creationId xmlns:a16="http://schemas.microsoft.com/office/drawing/2014/main" id="{A250E176-8F74-F9D5-D7B9-F78E52B0703E}"/>
              </a:ext>
            </a:extLst>
          </p:cNvPr>
          <p:cNvSpPr/>
          <p:nvPr/>
        </p:nvSpPr>
        <p:spPr>
          <a:xfrm>
            <a:off x="5401340" y="641104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2" name="Box 1">
            <a:extLst>
              <a:ext uri="{FF2B5EF4-FFF2-40B4-BE49-F238E27FC236}">
                <a16:creationId xmlns:a16="http://schemas.microsoft.com/office/drawing/2014/main" id="{B6A57B3C-F43A-5FAE-C7F9-8AF3BAC17454}"/>
              </a:ext>
            </a:extLst>
          </p:cNvPr>
          <p:cNvSpPr/>
          <p:nvPr/>
        </p:nvSpPr>
        <p:spPr>
          <a:xfrm>
            <a:off x="5401340" y="671938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3" name="Box 1">
            <a:extLst>
              <a:ext uri="{FF2B5EF4-FFF2-40B4-BE49-F238E27FC236}">
                <a16:creationId xmlns:a16="http://schemas.microsoft.com/office/drawing/2014/main" id="{5F3D97E1-CBE6-08BD-4E9B-92C6C7C34EF3}"/>
              </a:ext>
            </a:extLst>
          </p:cNvPr>
          <p:cNvSpPr/>
          <p:nvPr/>
        </p:nvSpPr>
        <p:spPr>
          <a:xfrm>
            <a:off x="6751675" y="-6417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4" name="Box 1">
            <a:extLst>
              <a:ext uri="{FF2B5EF4-FFF2-40B4-BE49-F238E27FC236}">
                <a16:creationId xmlns:a16="http://schemas.microsoft.com/office/drawing/2014/main" id="{EA6291D4-AE77-FF9C-BE85-E7F67423ED64}"/>
              </a:ext>
            </a:extLst>
          </p:cNvPr>
          <p:cNvSpPr/>
          <p:nvPr/>
        </p:nvSpPr>
        <p:spPr>
          <a:xfrm>
            <a:off x="6751675" y="24416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5" name="Box 1">
            <a:extLst>
              <a:ext uri="{FF2B5EF4-FFF2-40B4-BE49-F238E27FC236}">
                <a16:creationId xmlns:a16="http://schemas.microsoft.com/office/drawing/2014/main" id="{693276A2-F66B-4F6C-0940-86B88D47A35D}"/>
              </a:ext>
            </a:extLst>
          </p:cNvPr>
          <p:cNvSpPr/>
          <p:nvPr/>
        </p:nvSpPr>
        <p:spPr>
          <a:xfrm>
            <a:off x="6751675" y="55250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6" name="Box 1">
            <a:extLst>
              <a:ext uri="{FF2B5EF4-FFF2-40B4-BE49-F238E27FC236}">
                <a16:creationId xmlns:a16="http://schemas.microsoft.com/office/drawing/2014/main" id="{0984EF50-7B2D-76F3-B06C-834E0E9E8EAD}"/>
              </a:ext>
            </a:extLst>
          </p:cNvPr>
          <p:cNvSpPr/>
          <p:nvPr/>
        </p:nvSpPr>
        <p:spPr>
          <a:xfrm>
            <a:off x="6751675" y="86085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7" name="Box 1">
            <a:extLst>
              <a:ext uri="{FF2B5EF4-FFF2-40B4-BE49-F238E27FC236}">
                <a16:creationId xmlns:a16="http://schemas.microsoft.com/office/drawing/2014/main" id="{76A19F98-803D-B58D-732C-0BAB7F07E7ED}"/>
              </a:ext>
            </a:extLst>
          </p:cNvPr>
          <p:cNvSpPr/>
          <p:nvPr/>
        </p:nvSpPr>
        <p:spPr>
          <a:xfrm>
            <a:off x="6751675" y="116919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8" name="Box 1">
            <a:extLst>
              <a:ext uri="{FF2B5EF4-FFF2-40B4-BE49-F238E27FC236}">
                <a16:creationId xmlns:a16="http://schemas.microsoft.com/office/drawing/2014/main" id="{64068064-4FBF-96E9-BE01-A43DC37AC726}"/>
              </a:ext>
            </a:extLst>
          </p:cNvPr>
          <p:cNvSpPr/>
          <p:nvPr/>
        </p:nvSpPr>
        <p:spPr>
          <a:xfrm>
            <a:off x="6751675" y="147754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9" name="Box 1">
            <a:extLst>
              <a:ext uri="{FF2B5EF4-FFF2-40B4-BE49-F238E27FC236}">
                <a16:creationId xmlns:a16="http://schemas.microsoft.com/office/drawing/2014/main" id="{E29D2602-5265-ACCB-E9DB-C76F627AC6E0}"/>
              </a:ext>
            </a:extLst>
          </p:cNvPr>
          <p:cNvSpPr/>
          <p:nvPr/>
        </p:nvSpPr>
        <p:spPr>
          <a:xfrm>
            <a:off x="6751675" y="178588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0" name="Box 1">
            <a:extLst>
              <a:ext uri="{FF2B5EF4-FFF2-40B4-BE49-F238E27FC236}">
                <a16:creationId xmlns:a16="http://schemas.microsoft.com/office/drawing/2014/main" id="{F35F7BD1-F486-BCCC-93E9-F04D38F1827B}"/>
              </a:ext>
            </a:extLst>
          </p:cNvPr>
          <p:cNvSpPr/>
          <p:nvPr/>
        </p:nvSpPr>
        <p:spPr>
          <a:xfrm>
            <a:off x="6751675" y="209422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1" name="Box 1">
            <a:extLst>
              <a:ext uri="{FF2B5EF4-FFF2-40B4-BE49-F238E27FC236}">
                <a16:creationId xmlns:a16="http://schemas.microsoft.com/office/drawing/2014/main" id="{AA6D8931-6B8B-A92D-777D-750001041F45}"/>
              </a:ext>
            </a:extLst>
          </p:cNvPr>
          <p:cNvSpPr/>
          <p:nvPr/>
        </p:nvSpPr>
        <p:spPr>
          <a:xfrm>
            <a:off x="6751675" y="240257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2" name="Box 1">
            <a:extLst>
              <a:ext uri="{FF2B5EF4-FFF2-40B4-BE49-F238E27FC236}">
                <a16:creationId xmlns:a16="http://schemas.microsoft.com/office/drawing/2014/main" id="{E2B78B42-773D-0B51-6CB2-5B265E6B7C25}"/>
              </a:ext>
            </a:extLst>
          </p:cNvPr>
          <p:cNvSpPr/>
          <p:nvPr/>
        </p:nvSpPr>
        <p:spPr>
          <a:xfrm>
            <a:off x="6751675" y="271091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3" name="Box 1">
            <a:extLst>
              <a:ext uri="{FF2B5EF4-FFF2-40B4-BE49-F238E27FC236}">
                <a16:creationId xmlns:a16="http://schemas.microsoft.com/office/drawing/2014/main" id="{F90B255F-D7BF-6274-5ED1-04C052C4DF59}"/>
              </a:ext>
            </a:extLst>
          </p:cNvPr>
          <p:cNvSpPr/>
          <p:nvPr/>
        </p:nvSpPr>
        <p:spPr>
          <a:xfrm>
            <a:off x="6751675" y="301926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4" name="Box 1">
            <a:extLst>
              <a:ext uri="{FF2B5EF4-FFF2-40B4-BE49-F238E27FC236}">
                <a16:creationId xmlns:a16="http://schemas.microsoft.com/office/drawing/2014/main" id="{DFE65C28-EC18-BA6E-2EAE-B1814525B6DA}"/>
              </a:ext>
            </a:extLst>
          </p:cNvPr>
          <p:cNvSpPr/>
          <p:nvPr/>
        </p:nvSpPr>
        <p:spPr>
          <a:xfrm>
            <a:off x="6751675" y="332760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5" name="Box 1">
            <a:extLst>
              <a:ext uri="{FF2B5EF4-FFF2-40B4-BE49-F238E27FC236}">
                <a16:creationId xmlns:a16="http://schemas.microsoft.com/office/drawing/2014/main" id="{45151918-F31B-1657-5FAD-2742D08F6878}"/>
              </a:ext>
            </a:extLst>
          </p:cNvPr>
          <p:cNvSpPr/>
          <p:nvPr/>
        </p:nvSpPr>
        <p:spPr>
          <a:xfrm>
            <a:off x="6751675" y="363594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6" name="Box 1">
            <a:extLst>
              <a:ext uri="{FF2B5EF4-FFF2-40B4-BE49-F238E27FC236}">
                <a16:creationId xmlns:a16="http://schemas.microsoft.com/office/drawing/2014/main" id="{0509356D-7FBC-2330-E9F8-34CB1F9F78D2}"/>
              </a:ext>
            </a:extLst>
          </p:cNvPr>
          <p:cNvSpPr/>
          <p:nvPr/>
        </p:nvSpPr>
        <p:spPr>
          <a:xfrm>
            <a:off x="6751675" y="394429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7" name="Box 1">
            <a:extLst>
              <a:ext uri="{FF2B5EF4-FFF2-40B4-BE49-F238E27FC236}">
                <a16:creationId xmlns:a16="http://schemas.microsoft.com/office/drawing/2014/main" id="{67D61EC6-503E-4C5B-2056-C594F8B21EAD}"/>
              </a:ext>
            </a:extLst>
          </p:cNvPr>
          <p:cNvSpPr/>
          <p:nvPr/>
        </p:nvSpPr>
        <p:spPr>
          <a:xfrm>
            <a:off x="6751675" y="425263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8" name="Box 1">
            <a:extLst>
              <a:ext uri="{FF2B5EF4-FFF2-40B4-BE49-F238E27FC236}">
                <a16:creationId xmlns:a16="http://schemas.microsoft.com/office/drawing/2014/main" id="{2A71DBF1-41F6-E0D7-D912-32A7908E86DE}"/>
              </a:ext>
            </a:extLst>
          </p:cNvPr>
          <p:cNvSpPr/>
          <p:nvPr/>
        </p:nvSpPr>
        <p:spPr>
          <a:xfrm>
            <a:off x="6751675" y="456098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9" name="Box 1">
            <a:extLst>
              <a:ext uri="{FF2B5EF4-FFF2-40B4-BE49-F238E27FC236}">
                <a16:creationId xmlns:a16="http://schemas.microsoft.com/office/drawing/2014/main" id="{632F412A-7F62-BDD6-7B70-FE04712B107C}"/>
              </a:ext>
            </a:extLst>
          </p:cNvPr>
          <p:cNvSpPr/>
          <p:nvPr/>
        </p:nvSpPr>
        <p:spPr>
          <a:xfrm>
            <a:off x="6751675" y="486932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0" name="Box 1">
            <a:extLst>
              <a:ext uri="{FF2B5EF4-FFF2-40B4-BE49-F238E27FC236}">
                <a16:creationId xmlns:a16="http://schemas.microsoft.com/office/drawing/2014/main" id="{7C729CF9-8D1E-4426-88E0-31A106CEEAAD}"/>
              </a:ext>
            </a:extLst>
          </p:cNvPr>
          <p:cNvSpPr/>
          <p:nvPr/>
        </p:nvSpPr>
        <p:spPr>
          <a:xfrm>
            <a:off x="6751675" y="517766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1" name="Box 1">
            <a:extLst>
              <a:ext uri="{FF2B5EF4-FFF2-40B4-BE49-F238E27FC236}">
                <a16:creationId xmlns:a16="http://schemas.microsoft.com/office/drawing/2014/main" id="{EBE63040-DD38-452B-0ACF-F3CAA8CD0C7C}"/>
              </a:ext>
            </a:extLst>
          </p:cNvPr>
          <p:cNvSpPr/>
          <p:nvPr/>
        </p:nvSpPr>
        <p:spPr>
          <a:xfrm>
            <a:off x="6751675" y="548601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2" name="Box 1">
            <a:extLst>
              <a:ext uri="{FF2B5EF4-FFF2-40B4-BE49-F238E27FC236}">
                <a16:creationId xmlns:a16="http://schemas.microsoft.com/office/drawing/2014/main" id="{DCF6DC39-64EC-9751-7AD6-F995433753C6}"/>
              </a:ext>
            </a:extLst>
          </p:cNvPr>
          <p:cNvSpPr/>
          <p:nvPr/>
        </p:nvSpPr>
        <p:spPr>
          <a:xfrm>
            <a:off x="6751675" y="579435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3" name="Box 1">
            <a:extLst>
              <a:ext uri="{FF2B5EF4-FFF2-40B4-BE49-F238E27FC236}">
                <a16:creationId xmlns:a16="http://schemas.microsoft.com/office/drawing/2014/main" id="{1CD19450-27F6-CE97-D572-6E4373BE311F}"/>
              </a:ext>
            </a:extLst>
          </p:cNvPr>
          <p:cNvSpPr/>
          <p:nvPr/>
        </p:nvSpPr>
        <p:spPr>
          <a:xfrm>
            <a:off x="6751675" y="610270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4" name="Box 1">
            <a:extLst>
              <a:ext uri="{FF2B5EF4-FFF2-40B4-BE49-F238E27FC236}">
                <a16:creationId xmlns:a16="http://schemas.microsoft.com/office/drawing/2014/main" id="{8AF460DD-327C-3CB2-1003-E95FA941469C}"/>
              </a:ext>
            </a:extLst>
          </p:cNvPr>
          <p:cNvSpPr/>
          <p:nvPr/>
        </p:nvSpPr>
        <p:spPr>
          <a:xfrm>
            <a:off x="6751675" y="641104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5" name="Box 1">
            <a:extLst>
              <a:ext uri="{FF2B5EF4-FFF2-40B4-BE49-F238E27FC236}">
                <a16:creationId xmlns:a16="http://schemas.microsoft.com/office/drawing/2014/main" id="{8A44EAA1-4FDE-F27D-61E1-6F8AEFBF53CF}"/>
              </a:ext>
            </a:extLst>
          </p:cNvPr>
          <p:cNvSpPr/>
          <p:nvPr/>
        </p:nvSpPr>
        <p:spPr>
          <a:xfrm>
            <a:off x="6751675" y="671938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6" name="Box 1">
            <a:extLst>
              <a:ext uri="{FF2B5EF4-FFF2-40B4-BE49-F238E27FC236}">
                <a16:creationId xmlns:a16="http://schemas.microsoft.com/office/drawing/2014/main" id="{0D12E56B-C458-D379-0150-9B422AABE615}"/>
              </a:ext>
            </a:extLst>
          </p:cNvPr>
          <p:cNvSpPr/>
          <p:nvPr/>
        </p:nvSpPr>
        <p:spPr>
          <a:xfrm>
            <a:off x="8102010" y="-6417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7" name="Box 1">
            <a:extLst>
              <a:ext uri="{FF2B5EF4-FFF2-40B4-BE49-F238E27FC236}">
                <a16:creationId xmlns:a16="http://schemas.microsoft.com/office/drawing/2014/main" id="{FDA4E783-AD68-3550-7BB3-49397BDD63F4}"/>
              </a:ext>
            </a:extLst>
          </p:cNvPr>
          <p:cNvSpPr/>
          <p:nvPr/>
        </p:nvSpPr>
        <p:spPr>
          <a:xfrm>
            <a:off x="8102010" y="24416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8" name="Box 1">
            <a:extLst>
              <a:ext uri="{FF2B5EF4-FFF2-40B4-BE49-F238E27FC236}">
                <a16:creationId xmlns:a16="http://schemas.microsoft.com/office/drawing/2014/main" id="{2EDE7B6D-02CE-6F74-75F4-062B3378C05F}"/>
              </a:ext>
            </a:extLst>
          </p:cNvPr>
          <p:cNvSpPr/>
          <p:nvPr/>
        </p:nvSpPr>
        <p:spPr>
          <a:xfrm>
            <a:off x="8102010" y="55250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9" name="Box 1">
            <a:extLst>
              <a:ext uri="{FF2B5EF4-FFF2-40B4-BE49-F238E27FC236}">
                <a16:creationId xmlns:a16="http://schemas.microsoft.com/office/drawing/2014/main" id="{1A774C25-3B71-9806-3A4E-2D2696FC589C}"/>
              </a:ext>
            </a:extLst>
          </p:cNvPr>
          <p:cNvSpPr/>
          <p:nvPr/>
        </p:nvSpPr>
        <p:spPr>
          <a:xfrm>
            <a:off x="8102010" y="86085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0" name="Box 1">
            <a:extLst>
              <a:ext uri="{FF2B5EF4-FFF2-40B4-BE49-F238E27FC236}">
                <a16:creationId xmlns:a16="http://schemas.microsoft.com/office/drawing/2014/main" id="{6964FE67-559A-0FDD-6249-45DEB8C441AB}"/>
              </a:ext>
            </a:extLst>
          </p:cNvPr>
          <p:cNvSpPr/>
          <p:nvPr/>
        </p:nvSpPr>
        <p:spPr>
          <a:xfrm>
            <a:off x="8102010" y="116919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1" name="Box 1">
            <a:extLst>
              <a:ext uri="{FF2B5EF4-FFF2-40B4-BE49-F238E27FC236}">
                <a16:creationId xmlns:a16="http://schemas.microsoft.com/office/drawing/2014/main" id="{71634A3F-B26F-D272-679A-52C5F20E4687}"/>
              </a:ext>
            </a:extLst>
          </p:cNvPr>
          <p:cNvSpPr/>
          <p:nvPr/>
        </p:nvSpPr>
        <p:spPr>
          <a:xfrm>
            <a:off x="8102010" y="147754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2" name="Box 1">
            <a:extLst>
              <a:ext uri="{FF2B5EF4-FFF2-40B4-BE49-F238E27FC236}">
                <a16:creationId xmlns:a16="http://schemas.microsoft.com/office/drawing/2014/main" id="{7ACB1DED-69FB-0F8F-68DF-4DCA1EB24A00}"/>
              </a:ext>
            </a:extLst>
          </p:cNvPr>
          <p:cNvSpPr/>
          <p:nvPr/>
        </p:nvSpPr>
        <p:spPr>
          <a:xfrm>
            <a:off x="8102010" y="178588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3" name="Box 1">
            <a:extLst>
              <a:ext uri="{FF2B5EF4-FFF2-40B4-BE49-F238E27FC236}">
                <a16:creationId xmlns:a16="http://schemas.microsoft.com/office/drawing/2014/main" id="{F2469DC5-35B7-4FD1-E672-96ADAA50B433}"/>
              </a:ext>
            </a:extLst>
          </p:cNvPr>
          <p:cNvSpPr/>
          <p:nvPr/>
        </p:nvSpPr>
        <p:spPr>
          <a:xfrm>
            <a:off x="8102010" y="209422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4" name="Box 1">
            <a:extLst>
              <a:ext uri="{FF2B5EF4-FFF2-40B4-BE49-F238E27FC236}">
                <a16:creationId xmlns:a16="http://schemas.microsoft.com/office/drawing/2014/main" id="{B3CC8BA0-05B0-5FF1-1C25-601B78F9E8F8}"/>
              </a:ext>
            </a:extLst>
          </p:cNvPr>
          <p:cNvSpPr/>
          <p:nvPr/>
        </p:nvSpPr>
        <p:spPr>
          <a:xfrm>
            <a:off x="8102010" y="240257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5" name="Box 1">
            <a:extLst>
              <a:ext uri="{FF2B5EF4-FFF2-40B4-BE49-F238E27FC236}">
                <a16:creationId xmlns:a16="http://schemas.microsoft.com/office/drawing/2014/main" id="{72E73661-8063-CDA0-C904-2A796B009DA3}"/>
              </a:ext>
            </a:extLst>
          </p:cNvPr>
          <p:cNvSpPr/>
          <p:nvPr/>
        </p:nvSpPr>
        <p:spPr>
          <a:xfrm>
            <a:off x="8102010" y="271091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6" name="Box 1">
            <a:extLst>
              <a:ext uri="{FF2B5EF4-FFF2-40B4-BE49-F238E27FC236}">
                <a16:creationId xmlns:a16="http://schemas.microsoft.com/office/drawing/2014/main" id="{ED032190-DA8E-FC98-7917-0453F7DC4639}"/>
              </a:ext>
            </a:extLst>
          </p:cNvPr>
          <p:cNvSpPr/>
          <p:nvPr/>
        </p:nvSpPr>
        <p:spPr>
          <a:xfrm>
            <a:off x="8102010" y="301926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7" name="Box 1">
            <a:extLst>
              <a:ext uri="{FF2B5EF4-FFF2-40B4-BE49-F238E27FC236}">
                <a16:creationId xmlns:a16="http://schemas.microsoft.com/office/drawing/2014/main" id="{11792D31-3162-7E55-9FC2-EFC2647EA087}"/>
              </a:ext>
            </a:extLst>
          </p:cNvPr>
          <p:cNvSpPr/>
          <p:nvPr/>
        </p:nvSpPr>
        <p:spPr>
          <a:xfrm>
            <a:off x="8102010" y="332760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8" name="Box 1">
            <a:extLst>
              <a:ext uri="{FF2B5EF4-FFF2-40B4-BE49-F238E27FC236}">
                <a16:creationId xmlns:a16="http://schemas.microsoft.com/office/drawing/2014/main" id="{D492ED68-C57F-8813-7CD6-DBA75DE68ED7}"/>
              </a:ext>
            </a:extLst>
          </p:cNvPr>
          <p:cNvSpPr/>
          <p:nvPr/>
        </p:nvSpPr>
        <p:spPr>
          <a:xfrm>
            <a:off x="8102010" y="363594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9" name="Box 1">
            <a:extLst>
              <a:ext uri="{FF2B5EF4-FFF2-40B4-BE49-F238E27FC236}">
                <a16:creationId xmlns:a16="http://schemas.microsoft.com/office/drawing/2014/main" id="{8956BB29-9D38-0D85-54F5-329D44127550}"/>
              </a:ext>
            </a:extLst>
          </p:cNvPr>
          <p:cNvSpPr/>
          <p:nvPr/>
        </p:nvSpPr>
        <p:spPr>
          <a:xfrm>
            <a:off x="8102010" y="394429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0" name="Box 1">
            <a:extLst>
              <a:ext uri="{FF2B5EF4-FFF2-40B4-BE49-F238E27FC236}">
                <a16:creationId xmlns:a16="http://schemas.microsoft.com/office/drawing/2014/main" id="{8A548D17-DC73-8E13-E7E8-D5FA6F4441F1}"/>
              </a:ext>
            </a:extLst>
          </p:cNvPr>
          <p:cNvSpPr/>
          <p:nvPr/>
        </p:nvSpPr>
        <p:spPr>
          <a:xfrm>
            <a:off x="8102010" y="425263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1" name="Box 1">
            <a:extLst>
              <a:ext uri="{FF2B5EF4-FFF2-40B4-BE49-F238E27FC236}">
                <a16:creationId xmlns:a16="http://schemas.microsoft.com/office/drawing/2014/main" id="{81D905A4-1756-FE06-3468-0CA3E7BB0FB0}"/>
              </a:ext>
            </a:extLst>
          </p:cNvPr>
          <p:cNvSpPr/>
          <p:nvPr/>
        </p:nvSpPr>
        <p:spPr>
          <a:xfrm>
            <a:off x="8102010" y="456098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2" name="Box 1">
            <a:extLst>
              <a:ext uri="{FF2B5EF4-FFF2-40B4-BE49-F238E27FC236}">
                <a16:creationId xmlns:a16="http://schemas.microsoft.com/office/drawing/2014/main" id="{5B76212D-1846-9E43-5237-51202EA549E6}"/>
              </a:ext>
            </a:extLst>
          </p:cNvPr>
          <p:cNvSpPr/>
          <p:nvPr/>
        </p:nvSpPr>
        <p:spPr>
          <a:xfrm>
            <a:off x="8102010" y="486932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3" name="Box 1">
            <a:extLst>
              <a:ext uri="{FF2B5EF4-FFF2-40B4-BE49-F238E27FC236}">
                <a16:creationId xmlns:a16="http://schemas.microsoft.com/office/drawing/2014/main" id="{6830F18F-5AC5-4D9B-D5FB-BBC0F3B81FC9}"/>
              </a:ext>
            </a:extLst>
          </p:cNvPr>
          <p:cNvSpPr/>
          <p:nvPr/>
        </p:nvSpPr>
        <p:spPr>
          <a:xfrm>
            <a:off x="8102010" y="517766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4" name="Box 1">
            <a:extLst>
              <a:ext uri="{FF2B5EF4-FFF2-40B4-BE49-F238E27FC236}">
                <a16:creationId xmlns:a16="http://schemas.microsoft.com/office/drawing/2014/main" id="{0D492A7B-ACC2-4364-D8DF-47FBFA00FBE2}"/>
              </a:ext>
            </a:extLst>
          </p:cNvPr>
          <p:cNvSpPr/>
          <p:nvPr/>
        </p:nvSpPr>
        <p:spPr>
          <a:xfrm>
            <a:off x="8102010" y="548601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5" name="Box 1">
            <a:extLst>
              <a:ext uri="{FF2B5EF4-FFF2-40B4-BE49-F238E27FC236}">
                <a16:creationId xmlns:a16="http://schemas.microsoft.com/office/drawing/2014/main" id="{BCC7F933-256D-D5DE-CE4A-D5A81F228B90}"/>
              </a:ext>
            </a:extLst>
          </p:cNvPr>
          <p:cNvSpPr/>
          <p:nvPr/>
        </p:nvSpPr>
        <p:spPr>
          <a:xfrm>
            <a:off x="8102010" y="579435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6" name="Box 1">
            <a:extLst>
              <a:ext uri="{FF2B5EF4-FFF2-40B4-BE49-F238E27FC236}">
                <a16:creationId xmlns:a16="http://schemas.microsoft.com/office/drawing/2014/main" id="{BD01B1A4-D23F-6A7B-1F12-C9222698323D}"/>
              </a:ext>
            </a:extLst>
          </p:cNvPr>
          <p:cNvSpPr/>
          <p:nvPr/>
        </p:nvSpPr>
        <p:spPr>
          <a:xfrm>
            <a:off x="8102010" y="610270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7" name="Box 1">
            <a:extLst>
              <a:ext uri="{FF2B5EF4-FFF2-40B4-BE49-F238E27FC236}">
                <a16:creationId xmlns:a16="http://schemas.microsoft.com/office/drawing/2014/main" id="{C4E7F9C2-4A8C-AC52-8AAB-B4728B4030A4}"/>
              </a:ext>
            </a:extLst>
          </p:cNvPr>
          <p:cNvSpPr/>
          <p:nvPr/>
        </p:nvSpPr>
        <p:spPr>
          <a:xfrm>
            <a:off x="8102010" y="641104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8" name="Box 1">
            <a:extLst>
              <a:ext uri="{FF2B5EF4-FFF2-40B4-BE49-F238E27FC236}">
                <a16:creationId xmlns:a16="http://schemas.microsoft.com/office/drawing/2014/main" id="{F45E07B9-05E4-BBA2-3F10-FDCA7A0B6F14}"/>
              </a:ext>
            </a:extLst>
          </p:cNvPr>
          <p:cNvSpPr/>
          <p:nvPr/>
        </p:nvSpPr>
        <p:spPr>
          <a:xfrm>
            <a:off x="8102010" y="671938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9" name="Box 1">
            <a:extLst>
              <a:ext uri="{FF2B5EF4-FFF2-40B4-BE49-F238E27FC236}">
                <a16:creationId xmlns:a16="http://schemas.microsoft.com/office/drawing/2014/main" id="{5787BA1C-86F6-B147-E183-80EC521C74EA}"/>
              </a:ext>
            </a:extLst>
          </p:cNvPr>
          <p:cNvSpPr/>
          <p:nvPr/>
        </p:nvSpPr>
        <p:spPr>
          <a:xfrm>
            <a:off x="9452345" y="-6417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0" name="Box 1">
            <a:extLst>
              <a:ext uri="{FF2B5EF4-FFF2-40B4-BE49-F238E27FC236}">
                <a16:creationId xmlns:a16="http://schemas.microsoft.com/office/drawing/2014/main" id="{92FCC9BF-23E3-883B-8483-5353D1FB0943}"/>
              </a:ext>
            </a:extLst>
          </p:cNvPr>
          <p:cNvSpPr/>
          <p:nvPr/>
        </p:nvSpPr>
        <p:spPr>
          <a:xfrm>
            <a:off x="9452345" y="24416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1" name="Box 1">
            <a:extLst>
              <a:ext uri="{FF2B5EF4-FFF2-40B4-BE49-F238E27FC236}">
                <a16:creationId xmlns:a16="http://schemas.microsoft.com/office/drawing/2014/main" id="{28296F43-A803-8403-B181-B9AE0D696257}"/>
              </a:ext>
            </a:extLst>
          </p:cNvPr>
          <p:cNvSpPr/>
          <p:nvPr/>
        </p:nvSpPr>
        <p:spPr>
          <a:xfrm>
            <a:off x="9452345" y="55250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2" name="Box 1">
            <a:extLst>
              <a:ext uri="{FF2B5EF4-FFF2-40B4-BE49-F238E27FC236}">
                <a16:creationId xmlns:a16="http://schemas.microsoft.com/office/drawing/2014/main" id="{A53F3E25-CE40-E352-3C9E-93DFED01F2EE}"/>
              </a:ext>
            </a:extLst>
          </p:cNvPr>
          <p:cNvSpPr/>
          <p:nvPr/>
        </p:nvSpPr>
        <p:spPr>
          <a:xfrm>
            <a:off x="9452345" y="86085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3" name="Box 1">
            <a:extLst>
              <a:ext uri="{FF2B5EF4-FFF2-40B4-BE49-F238E27FC236}">
                <a16:creationId xmlns:a16="http://schemas.microsoft.com/office/drawing/2014/main" id="{385BDD3B-545A-0201-7F79-F0BB8B1D595C}"/>
              </a:ext>
            </a:extLst>
          </p:cNvPr>
          <p:cNvSpPr/>
          <p:nvPr/>
        </p:nvSpPr>
        <p:spPr>
          <a:xfrm>
            <a:off x="9452345" y="116919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4" name="Box 1">
            <a:extLst>
              <a:ext uri="{FF2B5EF4-FFF2-40B4-BE49-F238E27FC236}">
                <a16:creationId xmlns:a16="http://schemas.microsoft.com/office/drawing/2014/main" id="{0979F78A-AEED-1934-0211-9D20A529A283}"/>
              </a:ext>
            </a:extLst>
          </p:cNvPr>
          <p:cNvSpPr/>
          <p:nvPr/>
        </p:nvSpPr>
        <p:spPr>
          <a:xfrm>
            <a:off x="9452345" y="147754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5" name="Box 1">
            <a:extLst>
              <a:ext uri="{FF2B5EF4-FFF2-40B4-BE49-F238E27FC236}">
                <a16:creationId xmlns:a16="http://schemas.microsoft.com/office/drawing/2014/main" id="{DC10500F-B349-C282-1C88-E243DE060F03}"/>
              </a:ext>
            </a:extLst>
          </p:cNvPr>
          <p:cNvSpPr/>
          <p:nvPr/>
        </p:nvSpPr>
        <p:spPr>
          <a:xfrm>
            <a:off x="9452345" y="178588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6" name="Box 1">
            <a:extLst>
              <a:ext uri="{FF2B5EF4-FFF2-40B4-BE49-F238E27FC236}">
                <a16:creationId xmlns:a16="http://schemas.microsoft.com/office/drawing/2014/main" id="{4CEED17F-7078-82BE-2BA7-67A21F25A3CD}"/>
              </a:ext>
            </a:extLst>
          </p:cNvPr>
          <p:cNvSpPr/>
          <p:nvPr/>
        </p:nvSpPr>
        <p:spPr>
          <a:xfrm>
            <a:off x="9452345" y="209422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7" name="Box 1">
            <a:extLst>
              <a:ext uri="{FF2B5EF4-FFF2-40B4-BE49-F238E27FC236}">
                <a16:creationId xmlns:a16="http://schemas.microsoft.com/office/drawing/2014/main" id="{8D4201FB-0291-A50F-C553-AB280C159D7D}"/>
              </a:ext>
            </a:extLst>
          </p:cNvPr>
          <p:cNvSpPr/>
          <p:nvPr/>
        </p:nvSpPr>
        <p:spPr>
          <a:xfrm>
            <a:off x="9452345" y="240257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8" name="Box 1">
            <a:extLst>
              <a:ext uri="{FF2B5EF4-FFF2-40B4-BE49-F238E27FC236}">
                <a16:creationId xmlns:a16="http://schemas.microsoft.com/office/drawing/2014/main" id="{FA702AA8-613F-4C4A-A705-1C69B33AEFEB}"/>
              </a:ext>
            </a:extLst>
          </p:cNvPr>
          <p:cNvSpPr/>
          <p:nvPr/>
        </p:nvSpPr>
        <p:spPr>
          <a:xfrm>
            <a:off x="9452345" y="271091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9" name="Box 1">
            <a:extLst>
              <a:ext uri="{FF2B5EF4-FFF2-40B4-BE49-F238E27FC236}">
                <a16:creationId xmlns:a16="http://schemas.microsoft.com/office/drawing/2014/main" id="{536DB87C-FF48-C07C-99F0-073B71BCF2DD}"/>
              </a:ext>
            </a:extLst>
          </p:cNvPr>
          <p:cNvSpPr/>
          <p:nvPr/>
        </p:nvSpPr>
        <p:spPr>
          <a:xfrm>
            <a:off x="9452345" y="301926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0" name="Box 1">
            <a:extLst>
              <a:ext uri="{FF2B5EF4-FFF2-40B4-BE49-F238E27FC236}">
                <a16:creationId xmlns:a16="http://schemas.microsoft.com/office/drawing/2014/main" id="{A8C05476-9CD9-7BDD-B972-EA0DAC01A662}"/>
              </a:ext>
            </a:extLst>
          </p:cNvPr>
          <p:cNvSpPr/>
          <p:nvPr/>
        </p:nvSpPr>
        <p:spPr>
          <a:xfrm>
            <a:off x="9452345" y="332760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1" name="Box 1">
            <a:extLst>
              <a:ext uri="{FF2B5EF4-FFF2-40B4-BE49-F238E27FC236}">
                <a16:creationId xmlns:a16="http://schemas.microsoft.com/office/drawing/2014/main" id="{56DC3572-2182-09FB-4BF2-843DF006F782}"/>
              </a:ext>
            </a:extLst>
          </p:cNvPr>
          <p:cNvSpPr/>
          <p:nvPr/>
        </p:nvSpPr>
        <p:spPr>
          <a:xfrm>
            <a:off x="9452345" y="363594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2" name="Box 1">
            <a:extLst>
              <a:ext uri="{FF2B5EF4-FFF2-40B4-BE49-F238E27FC236}">
                <a16:creationId xmlns:a16="http://schemas.microsoft.com/office/drawing/2014/main" id="{B56BDE6A-D81E-1DAA-DF02-CAEF04AA3460}"/>
              </a:ext>
            </a:extLst>
          </p:cNvPr>
          <p:cNvSpPr/>
          <p:nvPr/>
        </p:nvSpPr>
        <p:spPr>
          <a:xfrm>
            <a:off x="9452345" y="394429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3" name="Box 1">
            <a:extLst>
              <a:ext uri="{FF2B5EF4-FFF2-40B4-BE49-F238E27FC236}">
                <a16:creationId xmlns:a16="http://schemas.microsoft.com/office/drawing/2014/main" id="{E17B7633-AA84-4CFB-C2DE-85DCA08EF3D3}"/>
              </a:ext>
            </a:extLst>
          </p:cNvPr>
          <p:cNvSpPr/>
          <p:nvPr/>
        </p:nvSpPr>
        <p:spPr>
          <a:xfrm>
            <a:off x="9452345" y="425263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4" name="Box 1">
            <a:extLst>
              <a:ext uri="{FF2B5EF4-FFF2-40B4-BE49-F238E27FC236}">
                <a16:creationId xmlns:a16="http://schemas.microsoft.com/office/drawing/2014/main" id="{B6E1C351-8DCB-6E83-1EC4-CF91A2491979}"/>
              </a:ext>
            </a:extLst>
          </p:cNvPr>
          <p:cNvSpPr/>
          <p:nvPr/>
        </p:nvSpPr>
        <p:spPr>
          <a:xfrm>
            <a:off x="9452345" y="456098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5" name="Box 1">
            <a:extLst>
              <a:ext uri="{FF2B5EF4-FFF2-40B4-BE49-F238E27FC236}">
                <a16:creationId xmlns:a16="http://schemas.microsoft.com/office/drawing/2014/main" id="{5212DA4E-5C79-6D13-3286-4CA23DFADC2C}"/>
              </a:ext>
            </a:extLst>
          </p:cNvPr>
          <p:cNvSpPr/>
          <p:nvPr/>
        </p:nvSpPr>
        <p:spPr>
          <a:xfrm>
            <a:off x="9452345" y="486932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6" name="Box 1">
            <a:extLst>
              <a:ext uri="{FF2B5EF4-FFF2-40B4-BE49-F238E27FC236}">
                <a16:creationId xmlns:a16="http://schemas.microsoft.com/office/drawing/2014/main" id="{F62D43FF-7AB7-E57D-EF38-EA878210A8B3}"/>
              </a:ext>
            </a:extLst>
          </p:cNvPr>
          <p:cNvSpPr/>
          <p:nvPr/>
        </p:nvSpPr>
        <p:spPr>
          <a:xfrm>
            <a:off x="9452345" y="517766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7" name="Box 1">
            <a:extLst>
              <a:ext uri="{FF2B5EF4-FFF2-40B4-BE49-F238E27FC236}">
                <a16:creationId xmlns:a16="http://schemas.microsoft.com/office/drawing/2014/main" id="{A9D921EF-5C30-C9B8-289D-2C52A3465147}"/>
              </a:ext>
            </a:extLst>
          </p:cNvPr>
          <p:cNvSpPr/>
          <p:nvPr/>
        </p:nvSpPr>
        <p:spPr>
          <a:xfrm>
            <a:off x="9452345" y="548601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8" name="Box 1">
            <a:extLst>
              <a:ext uri="{FF2B5EF4-FFF2-40B4-BE49-F238E27FC236}">
                <a16:creationId xmlns:a16="http://schemas.microsoft.com/office/drawing/2014/main" id="{F0E6C053-F2BF-9AA8-2F77-1D094D4C110F}"/>
              </a:ext>
            </a:extLst>
          </p:cNvPr>
          <p:cNvSpPr/>
          <p:nvPr/>
        </p:nvSpPr>
        <p:spPr>
          <a:xfrm>
            <a:off x="9452345" y="579435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9" name="Box 1">
            <a:extLst>
              <a:ext uri="{FF2B5EF4-FFF2-40B4-BE49-F238E27FC236}">
                <a16:creationId xmlns:a16="http://schemas.microsoft.com/office/drawing/2014/main" id="{EA839450-1229-46B2-D857-DDF6E56E1DAE}"/>
              </a:ext>
            </a:extLst>
          </p:cNvPr>
          <p:cNvSpPr/>
          <p:nvPr/>
        </p:nvSpPr>
        <p:spPr>
          <a:xfrm>
            <a:off x="9452345" y="610270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0" name="Box 1">
            <a:extLst>
              <a:ext uri="{FF2B5EF4-FFF2-40B4-BE49-F238E27FC236}">
                <a16:creationId xmlns:a16="http://schemas.microsoft.com/office/drawing/2014/main" id="{1EF36EDF-F47A-8E13-6FA3-9D9B5DC418F2}"/>
              </a:ext>
            </a:extLst>
          </p:cNvPr>
          <p:cNvSpPr/>
          <p:nvPr/>
        </p:nvSpPr>
        <p:spPr>
          <a:xfrm>
            <a:off x="9452345" y="641104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1" name="Box 1">
            <a:extLst>
              <a:ext uri="{FF2B5EF4-FFF2-40B4-BE49-F238E27FC236}">
                <a16:creationId xmlns:a16="http://schemas.microsoft.com/office/drawing/2014/main" id="{51307FFE-EF09-229E-8FA2-871DC57E531F}"/>
              </a:ext>
            </a:extLst>
          </p:cNvPr>
          <p:cNvSpPr/>
          <p:nvPr/>
        </p:nvSpPr>
        <p:spPr>
          <a:xfrm>
            <a:off x="9452345" y="671938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2" name="Box 1">
            <a:extLst>
              <a:ext uri="{FF2B5EF4-FFF2-40B4-BE49-F238E27FC236}">
                <a16:creationId xmlns:a16="http://schemas.microsoft.com/office/drawing/2014/main" id="{124668EA-1F80-055B-8E1B-6BBF12FB7AAF}"/>
              </a:ext>
            </a:extLst>
          </p:cNvPr>
          <p:cNvSpPr/>
          <p:nvPr/>
        </p:nvSpPr>
        <p:spPr>
          <a:xfrm>
            <a:off x="10802680" y="-6417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3" name="Box 1">
            <a:extLst>
              <a:ext uri="{FF2B5EF4-FFF2-40B4-BE49-F238E27FC236}">
                <a16:creationId xmlns:a16="http://schemas.microsoft.com/office/drawing/2014/main" id="{8C3C87EE-921D-8FB0-99BC-9821104B21FF}"/>
              </a:ext>
            </a:extLst>
          </p:cNvPr>
          <p:cNvSpPr/>
          <p:nvPr/>
        </p:nvSpPr>
        <p:spPr>
          <a:xfrm>
            <a:off x="10802680" y="24416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4" name="Box 1">
            <a:extLst>
              <a:ext uri="{FF2B5EF4-FFF2-40B4-BE49-F238E27FC236}">
                <a16:creationId xmlns:a16="http://schemas.microsoft.com/office/drawing/2014/main" id="{B15C4647-25E0-5683-BD49-E367001D9B45}"/>
              </a:ext>
            </a:extLst>
          </p:cNvPr>
          <p:cNvSpPr/>
          <p:nvPr/>
        </p:nvSpPr>
        <p:spPr>
          <a:xfrm>
            <a:off x="10802680" y="55250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5" name="Box 1">
            <a:extLst>
              <a:ext uri="{FF2B5EF4-FFF2-40B4-BE49-F238E27FC236}">
                <a16:creationId xmlns:a16="http://schemas.microsoft.com/office/drawing/2014/main" id="{B83BFA90-8C32-C5B1-BEF5-BCC8038CB106}"/>
              </a:ext>
            </a:extLst>
          </p:cNvPr>
          <p:cNvSpPr/>
          <p:nvPr/>
        </p:nvSpPr>
        <p:spPr>
          <a:xfrm>
            <a:off x="10802680" y="86085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6" name="Box 1">
            <a:extLst>
              <a:ext uri="{FF2B5EF4-FFF2-40B4-BE49-F238E27FC236}">
                <a16:creationId xmlns:a16="http://schemas.microsoft.com/office/drawing/2014/main" id="{C514A767-F752-822D-FA15-E16EE48B1520}"/>
              </a:ext>
            </a:extLst>
          </p:cNvPr>
          <p:cNvSpPr/>
          <p:nvPr/>
        </p:nvSpPr>
        <p:spPr>
          <a:xfrm>
            <a:off x="10802680" y="116919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7" name="Box 1">
            <a:extLst>
              <a:ext uri="{FF2B5EF4-FFF2-40B4-BE49-F238E27FC236}">
                <a16:creationId xmlns:a16="http://schemas.microsoft.com/office/drawing/2014/main" id="{B90F9466-BE42-4261-DD76-57ED3A0CBE12}"/>
              </a:ext>
            </a:extLst>
          </p:cNvPr>
          <p:cNvSpPr/>
          <p:nvPr/>
        </p:nvSpPr>
        <p:spPr>
          <a:xfrm>
            <a:off x="10802680" y="147754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8" name="Box 1">
            <a:extLst>
              <a:ext uri="{FF2B5EF4-FFF2-40B4-BE49-F238E27FC236}">
                <a16:creationId xmlns:a16="http://schemas.microsoft.com/office/drawing/2014/main" id="{7E730D14-A309-48FC-727D-B0861E654466}"/>
              </a:ext>
            </a:extLst>
          </p:cNvPr>
          <p:cNvSpPr/>
          <p:nvPr/>
        </p:nvSpPr>
        <p:spPr>
          <a:xfrm>
            <a:off x="10802680" y="178588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9" name="Box 1">
            <a:extLst>
              <a:ext uri="{FF2B5EF4-FFF2-40B4-BE49-F238E27FC236}">
                <a16:creationId xmlns:a16="http://schemas.microsoft.com/office/drawing/2014/main" id="{23E1986D-DDD2-C070-F1D4-7A7E8EC80861}"/>
              </a:ext>
            </a:extLst>
          </p:cNvPr>
          <p:cNvSpPr/>
          <p:nvPr/>
        </p:nvSpPr>
        <p:spPr>
          <a:xfrm>
            <a:off x="10802680" y="209422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0" name="Box 1">
            <a:extLst>
              <a:ext uri="{FF2B5EF4-FFF2-40B4-BE49-F238E27FC236}">
                <a16:creationId xmlns:a16="http://schemas.microsoft.com/office/drawing/2014/main" id="{1127CF66-B4BD-0186-0FE1-058B4EB16ADA}"/>
              </a:ext>
            </a:extLst>
          </p:cNvPr>
          <p:cNvSpPr/>
          <p:nvPr/>
        </p:nvSpPr>
        <p:spPr>
          <a:xfrm>
            <a:off x="10802680" y="240257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1" name="Box 1">
            <a:extLst>
              <a:ext uri="{FF2B5EF4-FFF2-40B4-BE49-F238E27FC236}">
                <a16:creationId xmlns:a16="http://schemas.microsoft.com/office/drawing/2014/main" id="{2EC216A9-8CFF-FB83-7686-EA9B5880F056}"/>
              </a:ext>
            </a:extLst>
          </p:cNvPr>
          <p:cNvSpPr/>
          <p:nvPr/>
        </p:nvSpPr>
        <p:spPr>
          <a:xfrm>
            <a:off x="10802680" y="271091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2" name="Box 1">
            <a:extLst>
              <a:ext uri="{FF2B5EF4-FFF2-40B4-BE49-F238E27FC236}">
                <a16:creationId xmlns:a16="http://schemas.microsoft.com/office/drawing/2014/main" id="{23832C0B-09D5-5745-9253-0F450C1A53AC}"/>
              </a:ext>
            </a:extLst>
          </p:cNvPr>
          <p:cNvSpPr/>
          <p:nvPr/>
        </p:nvSpPr>
        <p:spPr>
          <a:xfrm>
            <a:off x="10802680" y="301926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3" name="Box 1">
            <a:extLst>
              <a:ext uri="{FF2B5EF4-FFF2-40B4-BE49-F238E27FC236}">
                <a16:creationId xmlns:a16="http://schemas.microsoft.com/office/drawing/2014/main" id="{4512C821-42D3-BFF3-01F7-80F043F23717}"/>
              </a:ext>
            </a:extLst>
          </p:cNvPr>
          <p:cNvSpPr/>
          <p:nvPr/>
        </p:nvSpPr>
        <p:spPr>
          <a:xfrm>
            <a:off x="10802680" y="332760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4" name="Box 1">
            <a:extLst>
              <a:ext uri="{FF2B5EF4-FFF2-40B4-BE49-F238E27FC236}">
                <a16:creationId xmlns:a16="http://schemas.microsoft.com/office/drawing/2014/main" id="{F6DFF603-0D07-0FB3-5F96-128431C5EC8F}"/>
              </a:ext>
            </a:extLst>
          </p:cNvPr>
          <p:cNvSpPr/>
          <p:nvPr/>
        </p:nvSpPr>
        <p:spPr>
          <a:xfrm>
            <a:off x="10802680" y="363594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5" name="Box 1">
            <a:extLst>
              <a:ext uri="{FF2B5EF4-FFF2-40B4-BE49-F238E27FC236}">
                <a16:creationId xmlns:a16="http://schemas.microsoft.com/office/drawing/2014/main" id="{0F6DD010-628C-A257-934F-4F2BC4C7EF34}"/>
              </a:ext>
            </a:extLst>
          </p:cNvPr>
          <p:cNvSpPr/>
          <p:nvPr/>
        </p:nvSpPr>
        <p:spPr>
          <a:xfrm>
            <a:off x="10802680" y="394429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6" name="Box 1">
            <a:extLst>
              <a:ext uri="{FF2B5EF4-FFF2-40B4-BE49-F238E27FC236}">
                <a16:creationId xmlns:a16="http://schemas.microsoft.com/office/drawing/2014/main" id="{E551C26A-EDFE-73BD-5105-5C56CDD6CE19}"/>
              </a:ext>
            </a:extLst>
          </p:cNvPr>
          <p:cNvSpPr/>
          <p:nvPr/>
        </p:nvSpPr>
        <p:spPr>
          <a:xfrm>
            <a:off x="10802680" y="425263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7" name="Box 1">
            <a:extLst>
              <a:ext uri="{FF2B5EF4-FFF2-40B4-BE49-F238E27FC236}">
                <a16:creationId xmlns:a16="http://schemas.microsoft.com/office/drawing/2014/main" id="{BE8D2FB3-4817-DC08-0A25-BE2ED907C77A}"/>
              </a:ext>
            </a:extLst>
          </p:cNvPr>
          <p:cNvSpPr/>
          <p:nvPr/>
        </p:nvSpPr>
        <p:spPr>
          <a:xfrm>
            <a:off x="10802680" y="456098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8" name="Box 1">
            <a:extLst>
              <a:ext uri="{FF2B5EF4-FFF2-40B4-BE49-F238E27FC236}">
                <a16:creationId xmlns:a16="http://schemas.microsoft.com/office/drawing/2014/main" id="{CEBCBBF7-F7FE-FD4A-6DF8-C89440CD7E59}"/>
              </a:ext>
            </a:extLst>
          </p:cNvPr>
          <p:cNvSpPr/>
          <p:nvPr/>
        </p:nvSpPr>
        <p:spPr>
          <a:xfrm>
            <a:off x="10802680" y="486932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9" name="Box 1">
            <a:extLst>
              <a:ext uri="{FF2B5EF4-FFF2-40B4-BE49-F238E27FC236}">
                <a16:creationId xmlns:a16="http://schemas.microsoft.com/office/drawing/2014/main" id="{BC542835-E48A-B4CD-1011-86F26CE9F538}"/>
              </a:ext>
            </a:extLst>
          </p:cNvPr>
          <p:cNvSpPr/>
          <p:nvPr/>
        </p:nvSpPr>
        <p:spPr>
          <a:xfrm>
            <a:off x="10802680" y="517766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0" name="Box 1">
            <a:extLst>
              <a:ext uri="{FF2B5EF4-FFF2-40B4-BE49-F238E27FC236}">
                <a16:creationId xmlns:a16="http://schemas.microsoft.com/office/drawing/2014/main" id="{EBB58278-EA65-EFF2-5A36-D84A15CD18E3}"/>
              </a:ext>
            </a:extLst>
          </p:cNvPr>
          <p:cNvSpPr/>
          <p:nvPr/>
        </p:nvSpPr>
        <p:spPr>
          <a:xfrm>
            <a:off x="10802680" y="5486013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1" name="Box 5">
            <a:extLst>
              <a:ext uri="{FF2B5EF4-FFF2-40B4-BE49-F238E27FC236}">
                <a16:creationId xmlns:a16="http://schemas.microsoft.com/office/drawing/2014/main" id="{CF06D747-4064-7B67-A4B3-CDFB94F59917}"/>
              </a:ext>
            </a:extLst>
          </p:cNvPr>
          <p:cNvSpPr/>
          <p:nvPr/>
        </p:nvSpPr>
        <p:spPr>
          <a:xfrm>
            <a:off x="10802680" y="5794357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2" name="Box 4">
            <a:extLst>
              <a:ext uri="{FF2B5EF4-FFF2-40B4-BE49-F238E27FC236}">
                <a16:creationId xmlns:a16="http://schemas.microsoft.com/office/drawing/2014/main" id="{5ED9FBC6-1ECB-E58C-C6BB-9B9C5F67F904}"/>
              </a:ext>
            </a:extLst>
          </p:cNvPr>
          <p:cNvSpPr/>
          <p:nvPr/>
        </p:nvSpPr>
        <p:spPr>
          <a:xfrm>
            <a:off x="10802680" y="6102701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3" name="Box 3">
            <a:extLst>
              <a:ext uri="{FF2B5EF4-FFF2-40B4-BE49-F238E27FC236}">
                <a16:creationId xmlns:a16="http://schemas.microsoft.com/office/drawing/2014/main" id="{286A68AA-7BD1-1A49-FB71-B94C6B5B1124}"/>
              </a:ext>
            </a:extLst>
          </p:cNvPr>
          <p:cNvSpPr/>
          <p:nvPr/>
        </p:nvSpPr>
        <p:spPr>
          <a:xfrm>
            <a:off x="10802680" y="6411045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4" name="Box 2">
            <a:extLst>
              <a:ext uri="{FF2B5EF4-FFF2-40B4-BE49-F238E27FC236}">
                <a16:creationId xmlns:a16="http://schemas.microsoft.com/office/drawing/2014/main" id="{8A135697-1C7D-42F2-8CDD-FA697209D00C}"/>
              </a:ext>
            </a:extLst>
          </p:cNvPr>
          <p:cNvSpPr/>
          <p:nvPr/>
        </p:nvSpPr>
        <p:spPr>
          <a:xfrm>
            <a:off x="10802680" y="6719389"/>
            <a:ext cx="1350335" cy="30834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036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44444E-6 L 1.45833E-6 1.12385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85185E-6 L 1.45833E-6 1.12384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50" fill="hold"/>
                                        <p:tgtEl>
                                          <p:spTgt spid="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1.45833E-6 1.12384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33333E-6 L 1.45833E-6 1.12384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44444E-6 L 1.45833E-6 1.12384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50" fill="hold"/>
                                        <p:tgtEl>
                                          <p:spTgt spid="1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96296E-6 L 1.45833E-6 1.12385 " pathEditMode="relative" rAng="0" ptsTypes="AA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7 L 1.45833E-6 1.12384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9" dur="250" fill="hold"/>
                                        <p:tgtEl>
                                          <p:spTgt spid="1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22222E-6 L 1.45833E-6 1.12384 " pathEditMode="relative" rAng="0" ptsTypes="AA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7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250" fill="hold"/>
                                        <p:tgtEl>
                                          <p:spTgt spid="1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1.45833E-6 1.12384 " pathEditMode="relative" rAng="0" ptsTypes="AA">
                                      <p:cBhvr>
                                        <p:cTn id="8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7" dur="250" fill="hold"/>
                                        <p:tgtEl>
                                          <p:spTgt spid="1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L 1.45833E-6 1.12385 " pathEditMode="relative" rAng="0" ptsTypes="AA">
                                      <p:cBhvr>
                                        <p:cTn id="8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9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6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48148E-6 L 1.45833E-6 1.12384 " pathEditMode="relative" rAng="0" ptsTypes="AA">
                                      <p:cBhvr>
                                        <p:cTn id="9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50" fill="hold"/>
                                        <p:tgtEl>
                                          <p:spTgt spid="1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1.45833E-6 1.12384 " pathEditMode="relative" rAng="0" ptsTypes="AA">
                                      <p:cBhvr>
                                        <p:cTn id="10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4" dur="250" fill="hold"/>
                                        <p:tgtEl>
                                          <p:spTgt spid="1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1.45833E-6 1.12384 " pathEditMode="relative" rAng="0" ptsTypes="AA">
                                      <p:cBhvr>
                                        <p:cTn id="1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3" dur="250" fill="hold"/>
                                        <p:tgtEl>
                                          <p:spTgt spid="1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1.45833E-6 1.12384 " pathEditMode="relative" rAng="0" ptsTypes="AA">
                                      <p:cBhvr>
                                        <p:cTn id="1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2" dur="250" fill="hold"/>
                                        <p:tgtEl>
                                          <p:spTgt spid="1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1.45833E-6 1.12385 " pathEditMode="relative" rAng="0" ptsTypes="AA">
                                      <p:cBhvr>
                                        <p:cTn id="1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1" dur="250" fill="hold"/>
                                        <p:tgtEl>
                                          <p:spTgt spid="2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4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022E-16 L 1.45833E-6 1.12384 " pathEditMode="relative" rAng="0" ptsTypes="AA">
                                      <p:cBhvr>
                                        <p:cTn id="1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0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59259E-6 L 1.45833E-6 1.12384 " pathEditMode="relative" rAng="0" ptsTypes="AA">
                                      <p:cBhvr>
                                        <p:cTn id="1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9" dur="250" fill="hold"/>
                                        <p:tgtEl>
                                          <p:spTgt spid="2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6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1.45833E-6 1.12384 " pathEditMode="relative" rAng="0" ptsTypes="AA">
                                      <p:cBhvr>
                                        <p:cTn id="1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8" dur="250" fill="hold"/>
                                        <p:tgtEl>
                                          <p:spTgt spid="2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6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6 L 1.45833E-6 1.12385 " pathEditMode="relative" rAng="0" ptsTypes="AA">
                                      <p:cBhvr>
                                        <p:cTn id="1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7" dur="250" fill="hold"/>
                                        <p:tgtEl>
                                          <p:spTgt spid="2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7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11111E-6 L 1.45833E-6 1.12384 " pathEditMode="relative" rAng="0" ptsTypes="AA">
                                      <p:cBhvr>
                                        <p:cTn id="1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8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6" dur="250" fill="hold"/>
                                        <p:tgtEl>
                                          <p:spTgt spid="2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L 1.45833E-6 1.12384 " pathEditMode="relative" rAng="0" ptsTypes="AA">
                                      <p:cBhvr>
                                        <p:cTn id="18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9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5" dur="250" fill="hold"/>
                                        <p:tgtEl>
                                          <p:spTgt spid="2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9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07407E-6 L 1.45833E-6 1.12384 " pathEditMode="relative" rAng="0" ptsTypes="AA">
                                      <p:cBhvr>
                                        <p:cTn id="19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9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4" dur="250" fill="hold"/>
                                        <p:tgtEl>
                                          <p:spTgt spid="2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0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81481E-6 L 1.45833E-6 1.12385 " pathEditMode="relative" rAng="0" ptsTypes="AA">
                                      <p:cBhvr>
                                        <p:cTn id="20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0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3" dur="250" fill="hold"/>
                                        <p:tgtEl>
                                          <p:spTgt spid="5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1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44444E-6 L 1.45833E-6 1.12385 " pathEditMode="relative" rAng="0" ptsTypes="AA">
                                      <p:cBhvr>
                                        <p:cTn id="2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1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2" dur="250" fill="hold"/>
                                        <p:tgtEl>
                                          <p:spTgt spid="5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2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85185E-6 L 1.45833E-6 1.12384 " pathEditMode="relative" rAng="0" ptsTypes="AA">
                                      <p:cBhvr>
                                        <p:cTn id="22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1" dur="250" fill="hold"/>
                                        <p:tgtEl>
                                          <p:spTgt spid="5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3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1.45833E-6 1.12384 " pathEditMode="relative" rAng="0" ptsTypes="AA">
                                      <p:cBhvr>
                                        <p:cTn id="23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23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3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0" dur="250" fill="hold"/>
                                        <p:tgtEl>
                                          <p:spTgt spid="5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4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33333E-6 L 1.45833E-6 1.12384 " pathEditMode="relative" rAng="0" ptsTypes="AA">
                                      <p:cBhvr>
                                        <p:cTn id="2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245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6" fill="hold">
                      <p:stCondLst>
                        <p:cond delay="0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9" dur="250" fill="hold"/>
                                        <p:tgtEl>
                                          <p:spTgt spid="5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5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44444E-6 L 1.45833E-6 1.12384 " pathEditMode="relative" rAng="0" ptsTypes="AA">
                                      <p:cBhvr>
                                        <p:cTn id="25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5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8" dur="250" fill="hold"/>
                                        <p:tgtEl>
                                          <p:spTgt spid="5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5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96296E-6 L 1.45833E-6 1.12385 " pathEditMode="relative" rAng="0" ptsTypes="AA">
                                      <p:cBhvr>
                                        <p:cTn id="26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26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6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26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4" fill="hold">
                      <p:stCondLst>
                        <p:cond delay="0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7" dur="250" fill="hold"/>
                                        <p:tgtEl>
                                          <p:spTgt spid="5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6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7 L 1.45833E-6 1.12384 " pathEditMode="relative" rAng="0" ptsTypes="AA">
                                      <p:cBhvr>
                                        <p:cTn id="26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27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7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6" dur="250" fill="hold"/>
                                        <p:tgtEl>
                                          <p:spTgt spid="5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7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22222E-6 L 1.45833E-6 1.12384 " pathEditMode="relative" rAng="0" ptsTypes="AA">
                                      <p:cBhvr>
                                        <p:cTn id="27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27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8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81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2" fill="hold">
                      <p:stCondLst>
                        <p:cond delay="0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5" dur="250" fill="hold"/>
                                        <p:tgtEl>
                                          <p:spTgt spid="5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8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1.45833E-6 1.12384 " pathEditMode="relative" rAng="0" ptsTypes="AA">
                                      <p:cBhvr>
                                        <p:cTn id="28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8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4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9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L 1.45833E-6 1.12385 " pathEditMode="relative" rAng="0" ptsTypes="AA">
                                      <p:cBhvr>
                                        <p:cTn id="29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29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9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299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0" fill="hold">
                      <p:stCondLst>
                        <p:cond delay="0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3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0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48148E-6 L 1.45833E-6 1.12384 " pathEditMode="relative" rAng="0" ptsTypes="AA">
                                      <p:cBhvr>
                                        <p:cTn id="30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306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0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308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9" fill="hold">
                      <p:stCondLst>
                        <p:cond delay="0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2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1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1.45833E-6 1.12384 " pathEditMode="relative" rAng="0" ptsTypes="AA">
                                      <p:cBhvr>
                                        <p:cTn id="31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31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1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317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8" fill="hold">
                      <p:stCondLst>
                        <p:cond delay="0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1" dur="250" fill="hold"/>
                                        <p:tgtEl>
                                          <p:spTgt spid="6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2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1.45833E-6 1.12384 " pathEditMode="relative" rAng="0" ptsTypes="AA">
                                      <p:cBhvr>
                                        <p:cTn id="32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32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2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26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7" fill="hold">
                      <p:stCondLst>
                        <p:cond delay="0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0" dur="250" fill="hold"/>
                                        <p:tgtEl>
                                          <p:spTgt spid="6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3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1.45833E-6 1.12384 " pathEditMode="relative" rAng="0" ptsTypes="AA">
                                      <p:cBhvr>
                                        <p:cTn id="33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33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3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335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6" fill="hold">
                      <p:stCondLst>
                        <p:cond delay="0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9" dur="250" fill="hold"/>
                                        <p:tgtEl>
                                          <p:spTgt spid="6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4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1.45833E-6 1.12385 " pathEditMode="relative" rAng="0" ptsTypes="AA">
                                      <p:cBhvr>
                                        <p:cTn id="34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34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4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344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5" fill="hold">
                      <p:stCondLst>
                        <p:cond delay="0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8" dur="250" fill="hold"/>
                                        <p:tgtEl>
                                          <p:spTgt spid="6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022E-16 L 1.45833E-6 1.12384 " pathEditMode="relative" rAng="0" ptsTypes="AA">
                                      <p:cBhvr>
                                        <p:cTn id="35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35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5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353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4" fill="hold">
                      <p:stCondLst>
                        <p:cond delay="0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7" dur="250" fill="hold"/>
                                        <p:tgtEl>
                                          <p:spTgt spid="6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5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59259E-6 L 1.45833E-6 1.12384 " pathEditMode="relative" rAng="0" ptsTypes="AA">
                                      <p:cBhvr>
                                        <p:cTn id="35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36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6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36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3" fill="hold">
                      <p:stCondLst>
                        <p:cond delay="0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6" dur="250" fill="hold"/>
                                        <p:tgtEl>
                                          <p:spTgt spid="6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6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1.45833E-6 1.12384 " pathEditMode="relative" rAng="0" ptsTypes="AA">
                                      <p:cBhvr>
                                        <p:cTn id="36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36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7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71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2" fill="hold">
                      <p:stCondLst>
                        <p:cond delay="0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5" dur="250" fill="hold"/>
                                        <p:tgtEl>
                                          <p:spTgt spid="6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7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6 L 1.45833E-6 1.12385 " pathEditMode="relative" rAng="0" ptsTypes="AA">
                                      <p:cBhvr>
                                        <p:cTn id="37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37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7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380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1" fill="hold">
                      <p:stCondLst>
                        <p:cond delay="0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4" dur="250" fill="hold"/>
                                        <p:tgtEl>
                                          <p:spTgt spid="7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8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11111E-6 L 1.45833E-6 1.12384 " pathEditMode="relative" rAng="0" ptsTypes="AA">
                                      <p:cBhvr>
                                        <p:cTn id="38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38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8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389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0" fill="hold">
                      <p:stCondLst>
                        <p:cond delay="0"/>
                      </p:stCondLst>
                      <p:childTnLst>
                        <p:par>
                          <p:cTn id="391" fill="hold">
                            <p:stCondLst>
                              <p:cond delay="0"/>
                            </p:stCondLst>
                            <p:childTnLst>
                              <p:par>
                                <p:cTn id="39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3" dur="250" fill="hold"/>
                                        <p:tgtEl>
                                          <p:spTgt spid="7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9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L 1.45833E-6 1.12384 " pathEditMode="relative" rAng="0" ptsTypes="AA">
                                      <p:cBhvr>
                                        <p:cTn id="39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396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9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398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9" fill="hold">
                      <p:stCondLst>
                        <p:cond delay="0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2" dur="250" fill="hold"/>
                                        <p:tgtEl>
                                          <p:spTgt spid="7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0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07407E-6 L 1.45833E-6 1.12384 " pathEditMode="relative" rAng="0" ptsTypes="AA">
                                      <p:cBhvr>
                                        <p:cTn id="40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40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0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40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8" fill="hold">
                      <p:stCondLst>
                        <p:cond delay="0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1" dur="250" fill="hold"/>
                                        <p:tgtEl>
                                          <p:spTgt spid="7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1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81481E-6 L 1.45833E-6 1.12385 " pathEditMode="relative" rAng="0" ptsTypes="AA">
                                      <p:cBhvr>
                                        <p:cTn id="41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41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1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416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7" fill="hold">
                      <p:stCondLst>
                        <p:cond delay="0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0" dur="250" fill="hold"/>
                                        <p:tgtEl>
                                          <p:spTgt spid="7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2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44444E-6 L 1.45833E-6 1.12385 " pathEditMode="relative" rAng="0" ptsTypes="AA">
                                      <p:cBhvr>
                                        <p:cTn id="42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42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2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425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6" fill="hold">
                      <p:stCondLst>
                        <p:cond delay="0"/>
                      </p:stCondLst>
                      <p:childTnLst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9" dur="250" fill="hold"/>
                                        <p:tgtEl>
                                          <p:spTgt spid="7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3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85185E-6 L 1.45833E-6 1.12384 " pathEditMode="relative" rAng="0" ptsTypes="AA">
                                      <p:cBhvr>
                                        <p:cTn id="43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43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3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434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5" fill="hold">
                      <p:stCondLst>
                        <p:cond delay="0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8" dur="250" fill="hold"/>
                                        <p:tgtEl>
                                          <p:spTgt spid="7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3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1.45833E-6 1.12384 " pathEditMode="relative" rAng="0" ptsTypes="AA">
                                      <p:cBhvr>
                                        <p:cTn id="44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44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4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443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4" fill="hold">
                      <p:stCondLst>
                        <p:cond delay="0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7" dur="250" fill="hold"/>
                                        <p:tgtEl>
                                          <p:spTgt spid="7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4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33333E-6 L 1.45833E-6 1.12384 " pathEditMode="relative" rAng="0" ptsTypes="AA">
                                      <p:cBhvr>
                                        <p:cTn id="44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45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5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452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3" fill="hold">
                      <p:stCondLst>
                        <p:cond delay="0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6" dur="250" fill="hold"/>
                                        <p:tgtEl>
                                          <p:spTgt spid="7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5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44444E-6 L 1.45833E-6 1.12384 " pathEditMode="relative" rAng="0" ptsTypes="AA">
                                      <p:cBhvr>
                                        <p:cTn id="45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45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6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461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2" fill="hold">
                      <p:stCondLst>
                        <p:cond delay="0"/>
                      </p:stCondLst>
                      <p:childTnLst>
                        <p:par>
                          <p:cTn id="463" fill="hold">
                            <p:stCondLst>
                              <p:cond delay="0"/>
                            </p:stCondLst>
                            <p:childTnLst>
                              <p:par>
                                <p:cTn id="46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5" dur="250" fill="hold"/>
                                        <p:tgtEl>
                                          <p:spTgt spid="7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6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96296E-6 L 1.45833E-6 1.12385 " pathEditMode="relative" rAng="0" ptsTypes="AA">
                                      <p:cBhvr>
                                        <p:cTn id="46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46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6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470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1" fill="hold">
                      <p:stCondLst>
                        <p:cond delay="0"/>
                      </p:stCondLst>
                      <p:childTnLst>
                        <p:par>
                          <p:cTn id="472" fill="hold">
                            <p:stCondLst>
                              <p:cond delay="0"/>
                            </p:stCondLst>
                            <p:childTnLst>
                              <p:par>
                                <p:cTn id="47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4" dur="250" fill="hold"/>
                                        <p:tgtEl>
                                          <p:spTgt spid="8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7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7 L 1.45833E-6 1.12384 " pathEditMode="relative" rAng="0" ptsTypes="AA">
                                      <p:cBhvr>
                                        <p:cTn id="47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47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7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479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0" fill="hold">
                      <p:stCondLst>
                        <p:cond delay="0"/>
                      </p:stCondLst>
                      <p:childTnLst>
                        <p:par>
                          <p:cTn id="481" fill="hold">
                            <p:stCondLst>
                              <p:cond delay="0"/>
                            </p:stCondLst>
                            <p:childTnLst>
                              <p:par>
                                <p:cTn id="48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3" dur="250" fill="hold"/>
                                        <p:tgtEl>
                                          <p:spTgt spid="8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8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22222E-6 L 1.45833E-6 1.12384 " pathEditMode="relative" rAng="0" ptsTypes="AA">
                                      <p:cBhvr>
                                        <p:cTn id="48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486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8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488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9" fill="hold">
                      <p:stCondLst>
                        <p:cond delay="0"/>
                      </p:stCondLst>
                      <p:childTnLst>
                        <p:par>
                          <p:cTn id="490" fill="hold">
                            <p:stCondLst>
                              <p:cond delay="0"/>
                            </p:stCondLst>
                            <p:childTnLst>
                              <p:par>
                                <p:cTn id="49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2" dur="250" fill="hold"/>
                                        <p:tgtEl>
                                          <p:spTgt spid="8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9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1.45833E-6 1.12384 " pathEditMode="relative" rAng="0" ptsTypes="AA">
                                      <p:cBhvr>
                                        <p:cTn id="49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49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9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497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8" fill="hold">
                      <p:stCondLst>
                        <p:cond delay="0"/>
                      </p:stCondLst>
                      <p:childTnLst>
                        <p:par>
                          <p:cTn id="499" fill="hold">
                            <p:stCondLst>
                              <p:cond delay="0"/>
                            </p:stCondLst>
                            <p:childTnLst>
                              <p:par>
                                <p:cTn id="50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1" dur="250" fill="hold"/>
                                        <p:tgtEl>
                                          <p:spTgt spid="8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0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L 1.45833E-6 1.12385 " pathEditMode="relative" rAng="0" ptsTypes="AA">
                                      <p:cBhvr>
                                        <p:cTn id="50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50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0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506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7" fill="hold">
                      <p:stCondLst>
                        <p:cond delay="0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0" dur="250" fill="hold"/>
                                        <p:tgtEl>
                                          <p:spTgt spid="8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48148E-6 L 1.45833E-6 1.12384 " pathEditMode="relative" rAng="0" ptsTypes="AA">
                                      <p:cBhvr>
                                        <p:cTn id="51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51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1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515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6" fill="hold">
                      <p:stCondLst>
                        <p:cond delay="0"/>
                      </p:stCondLst>
                      <p:childTnLst>
                        <p:par>
                          <p:cTn id="517" fill="hold">
                            <p:stCondLst>
                              <p:cond delay="0"/>
                            </p:stCondLst>
                            <p:childTnLst>
                              <p:par>
                                <p:cTn id="51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9" dur="250" fill="hold"/>
                                        <p:tgtEl>
                                          <p:spTgt spid="8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2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1.45833E-6 1.12384 " pathEditMode="relative" rAng="0" ptsTypes="AA">
                                      <p:cBhvr>
                                        <p:cTn id="52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52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2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524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5" fill="hold">
                      <p:stCondLst>
                        <p:cond delay="0"/>
                      </p:stCondLst>
                      <p:childTnLst>
                        <p:par>
                          <p:cTn id="526" fill="hold">
                            <p:stCondLst>
                              <p:cond delay="0"/>
                            </p:stCondLst>
                            <p:childTnLst>
                              <p:par>
                                <p:cTn id="52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8" dur="250" fill="hold"/>
                                        <p:tgtEl>
                                          <p:spTgt spid="8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2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1.45833E-6 1.12384 " pathEditMode="relative" rAng="0" ptsTypes="AA">
                                      <p:cBhvr>
                                        <p:cTn id="53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53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3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533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4" fill="hold">
                      <p:stCondLst>
                        <p:cond delay="0"/>
                      </p:stCondLst>
                      <p:childTnLst>
                        <p:par>
                          <p:cTn id="535" fill="hold">
                            <p:stCondLst>
                              <p:cond delay="0"/>
                            </p:stCondLst>
                            <p:childTnLst>
                              <p:par>
                                <p:cTn id="53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7" dur="250" fill="hold"/>
                                        <p:tgtEl>
                                          <p:spTgt spid="8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3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1.45833E-6 1.12384 " pathEditMode="relative" rAng="0" ptsTypes="AA">
                                      <p:cBhvr>
                                        <p:cTn id="53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54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4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542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3" fill="hold">
                      <p:stCondLst>
                        <p:cond delay="0"/>
                      </p:stCondLst>
                      <p:childTnLst>
                        <p:par>
                          <p:cTn id="544" fill="hold">
                            <p:stCondLst>
                              <p:cond delay="0"/>
                            </p:stCondLst>
                            <p:childTnLst>
                              <p:par>
                                <p:cTn id="54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6" dur="250" fill="hold"/>
                                        <p:tgtEl>
                                          <p:spTgt spid="8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4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1.45833E-6 1.12385 " pathEditMode="relative" rAng="0" ptsTypes="AA">
                                      <p:cBhvr>
                                        <p:cTn id="54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54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50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551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2" fill="hold">
                      <p:stCondLst>
                        <p:cond delay="0"/>
                      </p:stCondLst>
                      <p:childTnLst>
                        <p:par>
                          <p:cTn id="553" fill="hold">
                            <p:stCondLst>
                              <p:cond delay="0"/>
                            </p:stCondLst>
                            <p:childTnLst>
                              <p:par>
                                <p:cTn id="55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5" dur="250" fill="hold"/>
                                        <p:tgtEl>
                                          <p:spTgt spid="8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5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022E-16 L 1.45833E-6 1.12384 " pathEditMode="relative" rAng="0" ptsTypes="AA">
                                      <p:cBhvr>
                                        <p:cTn id="55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55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5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560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1" fill="hold">
                      <p:stCondLst>
                        <p:cond delay="0"/>
                      </p:stCondLst>
                      <p:childTnLst>
                        <p:par>
                          <p:cTn id="562" fill="hold">
                            <p:stCondLst>
                              <p:cond delay="0"/>
                            </p:stCondLst>
                            <p:childTnLst>
                              <p:par>
                                <p:cTn id="56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4" dur="250" fill="hold"/>
                                        <p:tgtEl>
                                          <p:spTgt spid="9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6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59259E-6 L 1.45833E-6 1.12384 " pathEditMode="relative" rAng="0" ptsTypes="AA">
                                      <p:cBhvr>
                                        <p:cTn id="56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56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6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569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0" fill="hold">
                      <p:stCondLst>
                        <p:cond delay="0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3" dur="250" fill="hold"/>
                                        <p:tgtEl>
                                          <p:spTgt spid="9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7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1.45833E-6 1.12384 " pathEditMode="relative" rAng="0" ptsTypes="AA">
                                      <p:cBhvr>
                                        <p:cTn id="575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576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7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578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9" fill="hold">
                      <p:stCondLst>
                        <p:cond delay="0"/>
                      </p:stCondLst>
                      <p:childTnLst>
                        <p:par>
                          <p:cTn id="580" fill="hold">
                            <p:stCondLst>
                              <p:cond delay="0"/>
                            </p:stCondLst>
                            <p:childTnLst>
                              <p:par>
                                <p:cTn id="58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2" dur="250" fill="hold"/>
                                        <p:tgtEl>
                                          <p:spTgt spid="9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8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6 L 1.45833E-6 1.12385 " pathEditMode="relative" rAng="0" ptsTypes="AA">
                                      <p:cBhvr>
                                        <p:cTn id="584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58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86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587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8" fill="hold">
                      <p:stCondLst>
                        <p:cond delay="0"/>
                      </p:stCondLst>
                      <p:childTnLst>
                        <p:par>
                          <p:cTn id="589" fill="hold">
                            <p:stCondLst>
                              <p:cond delay="0"/>
                            </p:stCondLst>
                            <p:childTnLst>
                              <p:par>
                                <p:cTn id="59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1" dur="250" fill="hold"/>
                                        <p:tgtEl>
                                          <p:spTgt spid="9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9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11111E-6 L 1.45833E-6 1.12384 " pathEditMode="relative" rAng="0" ptsTypes="AA">
                                      <p:cBhvr>
                                        <p:cTn id="59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59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9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596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7" fill="hold">
                      <p:stCondLst>
                        <p:cond delay="0"/>
                      </p:stCondLst>
                      <p:childTnLst>
                        <p:par>
                          <p:cTn id="598" fill="hold">
                            <p:stCondLst>
                              <p:cond delay="0"/>
                            </p:stCondLst>
                            <p:childTnLst>
                              <p:par>
                                <p:cTn id="59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0" dur="250" fill="hold"/>
                                        <p:tgtEl>
                                          <p:spTgt spid="9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0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L 1.45833E-6 1.12384 " pathEditMode="relative" rAng="0" ptsTypes="AA">
                                      <p:cBhvr>
                                        <p:cTn id="602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60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04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605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6" fill="hold">
                      <p:stCondLst>
                        <p:cond delay="0"/>
                      </p:stCondLst>
                      <p:childTnLst>
                        <p:par>
                          <p:cTn id="607" fill="hold">
                            <p:stCondLst>
                              <p:cond delay="0"/>
                            </p:stCondLst>
                            <p:childTnLst>
                              <p:par>
                                <p:cTn id="60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9" dur="250" fill="hold"/>
                                        <p:tgtEl>
                                          <p:spTgt spid="9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1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07407E-6 L 1.45833E-6 1.12384 " pathEditMode="relative" rAng="0" ptsTypes="AA">
                                      <p:cBhvr>
                                        <p:cTn id="61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61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1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614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5" fill="hold">
                      <p:stCondLst>
                        <p:cond delay="0"/>
                      </p:stCondLst>
                      <p:childTnLst>
                        <p:par>
                          <p:cTn id="616" fill="hold">
                            <p:stCondLst>
                              <p:cond delay="0"/>
                            </p:stCondLst>
                            <p:childTnLst>
                              <p:par>
                                <p:cTn id="61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8" dur="250" fill="hold"/>
                                        <p:tgtEl>
                                          <p:spTgt spid="9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81481E-6 L 1.45833E-6 1.12385 " pathEditMode="relative" rAng="0" ptsTypes="AA">
                                      <p:cBhvr>
                                        <p:cTn id="620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62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2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623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4" fill="hold">
                      <p:stCondLst>
                        <p:cond delay="0"/>
                      </p:stCondLst>
                      <p:childTnLst>
                        <p:par>
                          <p:cTn id="625" fill="hold">
                            <p:stCondLst>
                              <p:cond delay="0"/>
                            </p:stCondLst>
                            <p:childTnLst>
                              <p:par>
                                <p:cTn id="62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7" dur="250" fill="hold"/>
                                        <p:tgtEl>
                                          <p:spTgt spid="9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2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44444E-6 L 1.45833E-6 1.12385 " pathEditMode="relative" rAng="0" ptsTypes="AA">
                                      <p:cBhvr>
                                        <p:cTn id="62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63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3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632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3" fill="hold">
                      <p:stCondLst>
                        <p:cond delay="0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6" dur="250" fill="hold"/>
                                        <p:tgtEl>
                                          <p:spTgt spid="9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3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85185E-6 L 1.45833E-6 1.12384 " pathEditMode="relative" rAng="0" ptsTypes="AA">
                                      <p:cBhvr>
                                        <p:cTn id="63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63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40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641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2" fill="hold">
                      <p:stCondLst>
                        <p:cond delay="0"/>
                      </p:stCondLst>
                      <p:childTnLst>
                        <p:par>
                          <p:cTn id="643" fill="hold">
                            <p:stCondLst>
                              <p:cond delay="0"/>
                            </p:stCondLst>
                            <p:childTnLst>
                              <p:par>
                                <p:cTn id="64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45" dur="250" fill="hold"/>
                                        <p:tgtEl>
                                          <p:spTgt spid="9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4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1.45833E-6 1.12384 " pathEditMode="relative" rAng="0" ptsTypes="AA">
                                      <p:cBhvr>
                                        <p:cTn id="647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64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49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650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1" fill="hold">
                      <p:stCondLst>
                        <p:cond delay="0"/>
                      </p:stCondLst>
                      <p:childTnLst>
                        <p:par>
                          <p:cTn id="652" fill="hold">
                            <p:stCondLst>
                              <p:cond delay="0"/>
                            </p:stCondLst>
                            <p:childTnLst>
                              <p:par>
                                <p:cTn id="65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4" dur="250" fill="hold"/>
                                        <p:tgtEl>
                                          <p:spTgt spid="10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5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33333E-6 L 1.45833E-6 1.12384 " pathEditMode="relative" rAng="0" ptsTypes="AA">
                                      <p:cBhvr>
                                        <p:cTn id="65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65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5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659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0" fill="hold">
                      <p:stCondLst>
                        <p:cond delay="0"/>
                      </p:stCondLst>
                      <p:childTnLst>
                        <p:par>
                          <p:cTn id="661" fill="hold">
                            <p:stCondLst>
                              <p:cond delay="0"/>
                            </p:stCondLst>
                            <p:childTnLst>
                              <p:par>
                                <p:cTn id="66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3" dur="250" fill="hold"/>
                                        <p:tgtEl>
                                          <p:spTgt spid="10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6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44444E-6 L 1.45833E-6 1.12384 " pathEditMode="relative" rAng="0" ptsTypes="AA">
                                      <p:cBhvr>
                                        <p:cTn id="665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666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6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668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9" fill="hold">
                      <p:stCondLst>
                        <p:cond delay="0"/>
                      </p:stCondLst>
                      <p:childTnLst>
                        <p:par>
                          <p:cTn id="670" fill="hold">
                            <p:stCondLst>
                              <p:cond delay="0"/>
                            </p:stCondLst>
                            <p:childTnLst>
                              <p:par>
                                <p:cTn id="67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2" dur="250" fill="hold"/>
                                        <p:tgtEl>
                                          <p:spTgt spid="10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7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96296E-6 L 1.45833E-6 1.12385 " pathEditMode="relative" rAng="0" ptsTypes="AA">
                                      <p:cBhvr>
                                        <p:cTn id="67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67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7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677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8" fill="hold">
                      <p:stCondLst>
                        <p:cond delay="0"/>
                      </p:stCondLst>
                      <p:childTnLst>
                        <p:par>
                          <p:cTn id="679" fill="hold">
                            <p:stCondLst>
                              <p:cond delay="0"/>
                            </p:stCondLst>
                            <p:childTnLst>
                              <p:par>
                                <p:cTn id="68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1" dur="250" fill="hold"/>
                                        <p:tgtEl>
                                          <p:spTgt spid="10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8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7 L 1.45833E-6 1.12384 " pathEditMode="relative" rAng="0" ptsTypes="AA">
                                      <p:cBhvr>
                                        <p:cTn id="68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68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85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686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7" fill="hold">
                      <p:stCondLst>
                        <p:cond delay="0"/>
                      </p:stCondLst>
                      <p:childTnLst>
                        <p:par>
                          <p:cTn id="688" fill="hold">
                            <p:stCondLst>
                              <p:cond delay="0"/>
                            </p:stCondLst>
                            <p:childTnLst>
                              <p:par>
                                <p:cTn id="68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90" dur="250" fill="hold"/>
                                        <p:tgtEl>
                                          <p:spTgt spid="10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9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22222E-6 L 1.45833E-6 1.12384 " pathEditMode="relative" rAng="0" ptsTypes="AA">
                                      <p:cBhvr>
                                        <p:cTn id="692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69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94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695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6" fill="hold">
                      <p:stCondLst>
                        <p:cond delay="0"/>
                      </p:stCondLst>
                      <p:childTnLst>
                        <p:par>
                          <p:cTn id="697" fill="hold">
                            <p:stCondLst>
                              <p:cond delay="0"/>
                            </p:stCondLst>
                            <p:childTnLst>
                              <p:par>
                                <p:cTn id="69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99" dur="250" fill="hold"/>
                                        <p:tgtEl>
                                          <p:spTgt spid="10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0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1.45833E-6 1.12384 " pathEditMode="relative" rAng="0" ptsTypes="AA">
                                      <p:cBhvr>
                                        <p:cTn id="70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70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70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704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5" fill="hold">
                      <p:stCondLst>
                        <p:cond delay="0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8" dur="250" fill="hold"/>
                                        <p:tgtEl>
                                          <p:spTgt spid="10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0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L 1.45833E-6 1.12385 " pathEditMode="relative" rAng="0" ptsTypes="AA">
                                      <p:cBhvr>
                                        <p:cTn id="710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71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712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713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4" fill="hold">
                      <p:stCondLst>
                        <p:cond delay="0"/>
                      </p:stCondLst>
                      <p:childTnLst>
                        <p:par>
                          <p:cTn id="715" fill="hold">
                            <p:stCondLst>
                              <p:cond delay="0"/>
                            </p:stCondLst>
                            <p:childTnLst>
                              <p:par>
                                <p:cTn id="71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17" dur="250" fill="hold"/>
                                        <p:tgtEl>
                                          <p:spTgt spid="10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1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48148E-6 L 1.45833E-6 1.12384 " pathEditMode="relative" rAng="0" ptsTypes="AA">
                                      <p:cBhvr>
                                        <p:cTn id="71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72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721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722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3" fill="hold">
                      <p:stCondLst>
                        <p:cond delay="0"/>
                      </p:stCondLst>
                      <p:childTnLst>
                        <p:par>
                          <p:cTn id="724" fill="hold">
                            <p:stCondLst>
                              <p:cond delay="0"/>
                            </p:stCondLst>
                            <p:childTnLst>
                              <p:par>
                                <p:cTn id="72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6" dur="250" fill="hold"/>
                                        <p:tgtEl>
                                          <p:spTgt spid="10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1.45833E-6 1.12384 " pathEditMode="relative" rAng="0" ptsTypes="AA">
                                      <p:cBhvr>
                                        <p:cTn id="72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72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73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731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2" fill="hold">
                      <p:stCondLst>
                        <p:cond delay="0"/>
                      </p:stCondLst>
                      <p:childTnLst>
                        <p:par>
                          <p:cTn id="733" fill="hold">
                            <p:stCondLst>
                              <p:cond delay="0"/>
                            </p:stCondLst>
                            <p:childTnLst>
                              <p:par>
                                <p:cTn id="73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35" dur="250" fill="hold"/>
                                        <p:tgtEl>
                                          <p:spTgt spid="10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3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1.45833E-6 1.12384 " pathEditMode="relative" rAng="0" ptsTypes="AA">
                                      <p:cBhvr>
                                        <p:cTn id="73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73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739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740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1" fill="hold">
                      <p:stCondLst>
                        <p:cond delay="0"/>
                      </p:stCondLst>
                      <p:childTnLst>
                        <p:par>
                          <p:cTn id="742" fill="hold">
                            <p:stCondLst>
                              <p:cond delay="0"/>
                            </p:stCondLst>
                            <p:childTnLst>
                              <p:par>
                                <p:cTn id="74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4" dur="250" fill="hold"/>
                                        <p:tgtEl>
                                          <p:spTgt spid="11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4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1.45833E-6 1.12384 " pathEditMode="relative" rAng="0" ptsTypes="AA">
                                      <p:cBhvr>
                                        <p:cTn id="74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74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74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749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0" fill="hold">
                      <p:stCondLst>
                        <p:cond delay="0"/>
                      </p:stCondLst>
                      <p:childTnLst>
                        <p:par>
                          <p:cTn id="751" fill="hold">
                            <p:stCondLst>
                              <p:cond delay="0"/>
                            </p:stCondLst>
                            <p:childTnLst>
                              <p:par>
                                <p:cTn id="75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3" dur="250" fill="hold"/>
                                        <p:tgtEl>
                                          <p:spTgt spid="11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5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1.45833E-6 1.12385 " pathEditMode="relative" rAng="0" ptsTypes="AA">
                                      <p:cBhvr>
                                        <p:cTn id="755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756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757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758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9" fill="hold">
                      <p:stCondLst>
                        <p:cond delay="0"/>
                      </p:stCondLst>
                      <p:childTnLst>
                        <p:par>
                          <p:cTn id="760" fill="hold">
                            <p:stCondLst>
                              <p:cond delay="0"/>
                            </p:stCondLst>
                            <p:childTnLst>
                              <p:par>
                                <p:cTn id="76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62" dur="250" fill="hold"/>
                                        <p:tgtEl>
                                          <p:spTgt spid="11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6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022E-16 L 1.45833E-6 1.12384 " pathEditMode="relative" rAng="0" ptsTypes="AA">
                                      <p:cBhvr>
                                        <p:cTn id="764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76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766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767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8" fill="hold">
                      <p:stCondLst>
                        <p:cond delay="0"/>
                      </p:stCondLst>
                      <p:childTnLst>
                        <p:par>
                          <p:cTn id="769" fill="hold">
                            <p:stCondLst>
                              <p:cond delay="0"/>
                            </p:stCondLst>
                            <p:childTnLst>
                              <p:par>
                                <p:cTn id="77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1" dur="250" fill="hold"/>
                                        <p:tgtEl>
                                          <p:spTgt spid="11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7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59259E-6 L 1.45833E-6 1.12384 " pathEditMode="relative" rAng="0" ptsTypes="AA">
                                      <p:cBhvr>
                                        <p:cTn id="773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77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775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776" restart="whenNotActive" fill="hold" evtFilter="cancelBubble" nodeType="interactiveSeq">
                <p:stCondLst>
                  <p:cond evt="onClick" delay="0">
                    <p:tgtEl>
                      <p:spTgt spid="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7" fill="hold">
                      <p:stCondLst>
                        <p:cond delay="0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0" dur="250" fill="hold"/>
                                        <p:tgtEl>
                                          <p:spTgt spid="11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8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1.45833E-6 1.12384 " pathEditMode="relative" rAng="0" ptsTypes="AA">
                                      <p:cBhvr>
                                        <p:cTn id="782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78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78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"/>
                  </p:tgtEl>
                </p:cond>
              </p:nextCondLst>
            </p:seq>
            <p:seq concurrent="1" nextAc="seek">
              <p:cTn id="785" restart="whenNotActive" fill="hold" evtFilter="cancelBubble" nodeType="interactiveSeq">
                <p:stCondLst>
                  <p:cond evt="onClick" delay="0">
                    <p:tgtEl>
                      <p:spTgt spid="1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6" fill="hold">
                      <p:stCondLst>
                        <p:cond delay="0"/>
                      </p:stCondLst>
                      <p:childTnLst>
                        <p:par>
                          <p:cTn id="787" fill="hold">
                            <p:stCondLst>
                              <p:cond delay="0"/>
                            </p:stCondLst>
                            <p:childTnLst>
                              <p:par>
                                <p:cTn id="78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9" dur="250" fill="hold"/>
                                        <p:tgtEl>
                                          <p:spTgt spid="11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9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6 L 1.45833E-6 1.12385 " pathEditMode="relative" rAng="0" ptsTypes="AA">
                                      <p:cBhvr>
                                        <p:cTn id="791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79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79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5"/>
                  </p:tgtEl>
                </p:cond>
              </p:nextCondLst>
            </p:seq>
            <p:seq concurrent="1" nextAc="seek">
              <p:cTn id="794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5" fill="hold">
                      <p:stCondLst>
                        <p:cond delay="0"/>
                      </p:stCondLst>
                      <p:childTnLst>
                        <p:par>
                          <p:cTn id="796" fill="hold">
                            <p:stCondLst>
                              <p:cond delay="0"/>
                            </p:stCondLst>
                            <p:childTnLst>
                              <p:par>
                                <p:cTn id="79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8" dur="250" fill="hold"/>
                                        <p:tgtEl>
                                          <p:spTgt spid="11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9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11111E-6 L 1.45833E-6 1.12384 " pathEditMode="relative" rAng="0" ptsTypes="AA">
                                      <p:cBhvr>
                                        <p:cTn id="800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80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02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803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4" fill="hold">
                      <p:stCondLst>
                        <p:cond delay="0"/>
                      </p:stCondLst>
                      <p:childTnLst>
                        <p:par>
                          <p:cTn id="805" fill="hold">
                            <p:stCondLst>
                              <p:cond delay="0"/>
                            </p:stCondLst>
                            <p:childTnLst>
                              <p:par>
                                <p:cTn id="80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07" dur="250" fill="hold"/>
                                        <p:tgtEl>
                                          <p:spTgt spid="11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0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L 1.45833E-6 1.12384 " pathEditMode="relative" rAng="0" ptsTypes="AA">
                                      <p:cBhvr>
                                        <p:cTn id="809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81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11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seq concurrent="1" nextAc="seek">
              <p:cTn id="812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3" fill="hold">
                      <p:stCondLst>
                        <p:cond delay="0"/>
                      </p:stCondLst>
                      <p:childTnLst>
                        <p:par>
                          <p:cTn id="814" fill="hold">
                            <p:stCondLst>
                              <p:cond delay="0"/>
                            </p:stCondLst>
                            <p:childTnLst>
                              <p:par>
                                <p:cTn id="8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16" dur="250" fill="hold"/>
                                        <p:tgtEl>
                                          <p:spTgt spid="11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1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07407E-6 L 1.45833E-6 1.12384 " pathEditMode="relative" rAng="0" ptsTypes="AA">
                                      <p:cBhvr>
                                        <p:cTn id="81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81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20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  <p:seq concurrent="1" nextAc="seek">
              <p:cTn id="821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2" fill="hold">
                      <p:stCondLst>
                        <p:cond delay="0"/>
                      </p:stCondLst>
                      <p:childTnLst>
                        <p:par>
                          <p:cTn id="823" fill="hold">
                            <p:stCondLst>
                              <p:cond delay="0"/>
                            </p:stCondLst>
                            <p:childTnLst>
                              <p:par>
                                <p:cTn id="82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25" dur="250" fill="hold"/>
                                        <p:tgtEl>
                                          <p:spTgt spid="11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2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81481E-6 L 1.45833E-6 1.12385 " pathEditMode="relative" rAng="0" ptsTypes="AA">
                                      <p:cBhvr>
                                        <p:cTn id="827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82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2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830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1" fill="hold">
                      <p:stCondLst>
                        <p:cond delay="0"/>
                      </p:stCondLst>
                      <p:childTnLst>
                        <p:par>
                          <p:cTn id="832" fill="hold">
                            <p:stCondLst>
                              <p:cond delay="0"/>
                            </p:stCondLst>
                            <p:childTnLst>
                              <p:par>
                                <p:cTn id="83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34" dur="250" fill="hold"/>
                                        <p:tgtEl>
                                          <p:spTgt spid="12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3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44444E-6 L 1.45833E-6 1.12385 " pathEditMode="relative" rAng="0" ptsTypes="AA">
                                      <p:cBhvr>
                                        <p:cTn id="836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83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3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839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0" fill="hold">
                      <p:stCondLst>
                        <p:cond delay="0"/>
                      </p:stCondLst>
                      <p:childTnLst>
                        <p:par>
                          <p:cTn id="841" fill="hold">
                            <p:stCondLst>
                              <p:cond delay="0"/>
                            </p:stCondLst>
                            <p:childTnLst>
                              <p:par>
                                <p:cTn id="84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43" dur="250" fill="hold"/>
                                        <p:tgtEl>
                                          <p:spTgt spid="12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4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85185E-6 L 1.45833E-6 1.12384 " pathEditMode="relative" rAng="0" ptsTypes="AA">
                                      <p:cBhvr>
                                        <p:cTn id="84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846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4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  <p:seq concurrent="1" nextAc="seek">
              <p:cTn id="848" restart="whenNotActive" fill="hold" evtFilter="cancelBubble" nodeType="interactiveSeq">
                <p:stCondLst>
                  <p:cond evt="onClick" delay="0">
                    <p:tgtEl>
                      <p:spTgt spid="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9" fill="hold">
                      <p:stCondLst>
                        <p:cond delay="0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52" dur="250" fill="hold"/>
                                        <p:tgtEl>
                                          <p:spTgt spid="12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5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1.45833E-6 1.12384 " pathEditMode="relative" rAng="0" ptsTypes="AA">
                                      <p:cBhvr>
                                        <p:cTn id="85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85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56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"/>
                  </p:tgtEl>
                </p:cond>
              </p:nextCondLst>
            </p:seq>
            <p:seq concurrent="1" nextAc="seek">
              <p:cTn id="857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8" fill="hold">
                      <p:stCondLst>
                        <p:cond delay="0"/>
                      </p:stCondLst>
                      <p:childTnLst>
                        <p:par>
                          <p:cTn id="859" fill="hold">
                            <p:stCondLst>
                              <p:cond delay="0"/>
                            </p:stCondLst>
                            <p:childTnLst>
                              <p:par>
                                <p:cTn id="86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61" dur="250" fill="hold"/>
                                        <p:tgtEl>
                                          <p:spTgt spid="12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6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33333E-6 L 1.45833E-6 1.12384 " pathEditMode="relative" rAng="0" ptsTypes="AA">
                                      <p:cBhvr>
                                        <p:cTn id="86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86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6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866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7" fill="hold">
                      <p:stCondLst>
                        <p:cond delay="0"/>
                      </p:stCondLst>
                      <p:childTnLst>
                        <p:par>
                          <p:cTn id="868" fill="hold">
                            <p:stCondLst>
                              <p:cond delay="0"/>
                            </p:stCondLst>
                            <p:childTnLst>
                              <p:par>
                                <p:cTn id="86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70" dur="250" fill="hold"/>
                                        <p:tgtEl>
                                          <p:spTgt spid="12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7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44444E-6 L 1.45833E-6 1.12384 " pathEditMode="relative" rAng="0" ptsTypes="AA">
                                      <p:cBhvr>
                                        <p:cTn id="872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87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74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875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6" fill="hold">
                      <p:stCondLst>
                        <p:cond delay="0"/>
                      </p:stCondLst>
                      <p:childTnLst>
                        <p:par>
                          <p:cTn id="877" fill="hold">
                            <p:stCondLst>
                              <p:cond delay="0"/>
                            </p:stCondLst>
                            <p:childTnLst>
                              <p:par>
                                <p:cTn id="87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79" dur="250" fill="hold"/>
                                        <p:tgtEl>
                                          <p:spTgt spid="12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8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96296E-6 L 1.45833E-6 1.12385 " pathEditMode="relative" rAng="0" ptsTypes="AA">
                                      <p:cBhvr>
                                        <p:cTn id="881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88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83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884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5" fill="hold">
                      <p:stCondLst>
                        <p:cond delay="0"/>
                      </p:stCondLst>
                      <p:childTnLst>
                        <p:par>
                          <p:cTn id="886" fill="hold">
                            <p:stCondLst>
                              <p:cond delay="0"/>
                            </p:stCondLst>
                            <p:childTnLst>
                              <p:par>
                                <p:cTn id="88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88" dur="250" fill="hold"/>
                                        <p:tgtEl>
                                          <p:spTgt spid="12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8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3.7037E-7 L 2.70833E-6 1.12384 " pathEditMode="relative" rAng="0" ptsTypes="AA">
                                      <p:cBhvr>
                                        <p:cTn id="890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89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92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893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4" fill="hold">
                      <p:stCondLst>
                        <p:cond delay="0"/>
                      </p:stCondLst>
                      <p:childTnLst>
                        <p:par>
                          <p:cTn id="895" fill="hold">
                            <p:stCondLst>
                              <p:cond delay="0"/>
                            </p:stCondLst>
                            <p:childTnLst>
                              <p:par>
                                <p:cTn id="89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97" dur="250" fill="hold"/>
                                        <p:tgtEl>
                                          <p:spTgt spid="12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9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22222E-6 L 1.45833E-6 1.12384 " pathEditMode="relative" rAng="0" ptsTypes="AA">
                                      <p:cBhvr>
                                        <p:cTn id="899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90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901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902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3" fill="hold">
                      <p:stCondLst>
                        <p:cond delay="0"/>
                      </p:stCondLst>
                      <p:childTnLst>
                        <p:par>
                          <p:cTn id="904" fill="hold">
                            <p:stCondLst>
                              <p:cond delay="0"/>
                            </p:stCondLst>
                            <p:childTnLst>
                              <p:par>
                                <p:cTn id="90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6" dur="250" fill="hold"/>
                                        <p:tgtEl>
                                          <p:spTgt spid="12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0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1.45833E-6 1.12384 " pathEditMode="relative" rAng="0" ptsTypes="AA">
                                      <p:cBhvr>
                                        <p:cTn id="908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90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910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911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2" fill="hold">
                      <p:stCondLst>
                        <p:cond delay="0"/>
                      </p:stCondLst>
                      <p:childTnLst>
                        <p:par>
                          <p:cTn id="913" fill="hold">
                            <p:stCondLst>
                              <p:cond delay="0"/>
                            </p:stCondLst>
                            <p:childTnLst>
                              <p:par>
                                <p:cTn id="91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15" dur="250" fill="hold"/>
                                        <p:tgtEl>
                                          <p:spTgt spid="12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1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L 1.45833E-6 1.12385 " pathEditMode="relative" rAng="0" ptsTypes="AA">
                                      <p:cBhvr>
                                        <p:cTn id="917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91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919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920" restart="whenNotActive" fill="hold" evtFilter="cancelBubble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1" fill="hold">
                      <p:stCondLst>
                        <p:cond delay="0"/>
                      </p:stCondLst>
                      <p:childTnLst>
                        <p:par>
                          <p:cTn id="922" fill="hold">
                            <p:stCondLst>
                              <p:cond delay="0"/>
                            </p:stCondLst>
                            <p:childTnLst>
                              <p:par>
                                <p:cTn id="92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24" dur="250" fill="hold"/>
                                        <p:tgtEl>
                                          <p:spTgt spid="13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2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48148E-6 L 1.45833E-6 1.12384 " pathEditMode="relative" rAng="0" ptsTypes="AA">
                                      <p:cBhvr>
                                        <p:cTn id="926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92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928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"/>
                  </p:tgtEl>
                </p:cond>
              </p:nextCondLst>
            </p:seq>
            <p:seq concurrent="1" nextAc="seek">
              <p:cTn id="929" restart="whenNotActive" fill="hold" evtFilter="cancelBubble" nodeType="interactiveSeq">
                <p:stCondLst>
                  <p:cond evt="onClick" delay="0">
                    <p:tgtEl>
                      <p:spTgt spid="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0" fill="hold">
                      <p:stCondLst>
                        <p:cond delay="0"/>
                      </p:stCondLst>
                      <p:childTnLst>
                        <p:par>
                          <p:cTn id="931" fill="hold">
                            <p:stCondLst>
                              <p:cond delay="0"/>
                            </p:stCondLst>
                            <p:childTnLst>
                              <p:par>
                                <p:cTn id="93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33" dur="250" fill="hold"/>
                                        <p:tgtEl>
                                          <p:spTgt spid="13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3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1.45833E-6 1.12384 " pathEditMode="relative" rAng="0" ptsTypes="AA">
                                      <p:cBhvr>
                                        <p:cTn id="935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936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937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"/>
                  </p:tgtEl>
                </p:cond>
              </p:nextCondLst>
            </p:seq>
            <p:seq concurrent="1" nextAc="seek">
              <p:cTn id="938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9" fill="hold">
                      <p:stCondLst>
                        <p:cond delay="0"/>
                      </p:stCondLst>
                      <p:childTnLst>
                        <p:par>
                          <p:cTn id="940" fill="hold">
                            <p:stCondLst>
                              <p:cond delay="0"/>
                            </p:stCondLst>
                            <p:childTnLst>
                              <p:par>
                                <p:cTn id="94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42" dur="250" fill="hold"/>
                                        <p:tgtEl>
                                          <p:spTgt spid="13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4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1.45833E-6 1.12384 " pathEditMode="relative" rAng="0" ptsTypes="AA">
                                      <p:cBhvr>
                                        <p:cTn id="944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94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946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  <p:seq concurrent="1" nextAc="seek">
              <p:cTn id="947" restart="whenNotActive" fill="hold" evtFilter="cancelBubble" nodeType="interactiveSeq">
                <p:stCondLst>
                  <p:cond evt="onClick" delay="0">
                    <p:tgtEl>
                      <p:spTgt spid="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8" fill="hold">
                      <p:stCondLst>
                        <p:cond delay="0"/>
                      </p:stCondLst>
                      <p:childTnLst>
                        <p:par>
                          <p:cTn id="949" fill="hold">
                            <p:stCondLst>
                              <p:cond delay="0"/>
                            </p:stCondLst>
                            <p:childTnLst>
                              <p:par>
                                <p:cTn id="95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51" dur="250" fill="hold"/>
                                        <p:tgtEl>
                                          <p:spTgt spid="13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5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1.45833E-6 1.12384 " pathEditMode="relative" rAng="0" ptsTypes="AA">
                                      <p:cBhvr>
                                        <p:cTn id="953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95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955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"/>
                  </p:tgtEl>
                </p:cond>
              </p:nextCondLst>
            </p:seq>
            <p:seq concurrent="1" nextAc="seek">
              <p:cTn id="956" restart="whenNotActive" fill="hold" evtFilter="cancelBubble" nodeType="interactiveSeq">
                <p:stCondLst>
                  <p:cond evt="onClick" delay="0">
                    <p:tgtEl>
                      <p:spTgt spid="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7" fill="hold">
                      <p:stCondLst>
                        <p:cond delay="0"/>
                      </p:stCondLst>
                      <p:childTnLst>
                        <p:par>
                          <p:cTn id="958" fill="hold">
                            <p:stCondLst>
                              <p:cond delay="0"/>
                            </p:stCondLst>
                            <p:childTnLst>
                              <p:par>
                                <p:cTn id="95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60" dur="250" fill="hold"/>
                                        <p:tgtEl>
                                          <p:spTgt spid="13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6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1.45833E-6 1.12385 " pathEditMode="relative" rAng="0" ptsTypes="AA">
                                      <p:cBhvr>
                                        <p:cTn id="962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96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964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"/>
                  </p:tgtEl>
                </p:cond>
              </p:nextCondLst>
            </p:seq>
            <p:seq concurrent="1" nextAc="seek">
              <p:cTn id="965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6" fill="hold">
                      <p:stCondLst>
                        <p:cond delay="0"/>
                      </p:stCondLst>
                      <p:childTnLst>
                        <p:par>
                          <p:cTn id="967" fill="hold">
                            <p:stCondLst>
                              <p:cond delay="0"/>
                            </p:stCondLst>
                            <p:childTnLst>
                              <p:par>
                                <p:cTn id="96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69" dur="250" fill="hold"/>
                                        <p:tgtEl>
                                          <p:spTgt spid="13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7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022E-16 L 1.45833E-6 1.12384 " pathEditMode="relative" rAng="0" ptsTypes="AA">
                                      <p:cBhvr>
                                        <p:cTn id="971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97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973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974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5" fill="hold">
                      <p:stCondLst>
                        <p:cond delay="0"/>
                      </p:stCondLst>
                      <p:childTnLst>
                        <p:par>
                          <p:cTn id="976" fill="hold">
                            <p:stCondLst>
                              <p:cond delay="0"/>
                            </p:stCondLst>
                            <p:childTnLst>
                              <p:par>
                                <p:cTn id="97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78" dur="250" fill="hold"/>
                                        <p:tgtEl>
                                          <p:spTgt spid="13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7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59259E-6 L 1.45833E-6 1.12384 " pathEditMode="relative" rAng="0" ptsTypes="AA">
                                      <p:cBhvr>
                                        <p:cTn id="980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98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982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983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4" fill="hold">
                      <p:stCondLst>
                        <p:cond delay="0"/>
                      </p:stCondLst>
                      <p:childTnLst>
                        <p:par>
                          <p:cTn id="985" fill="hold">
                            <p:stCondLst>
                              <p:cond delay="0"/>
                            </p:stCondLst>
                            <p:childTnLst>
                              <p:par>
                                <p:cTn id="98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87" dur="250" fill="hold"/>
                                        <p:tgtEl>
                                          <p:spTgt spid="13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8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1.45833E-6 1.12384 " pathEditMode="relative" rAng="0" ptsTypes="AA">
                                      <p:cBhvr>
                                        <p:cTn id="989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99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991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992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3" fill="hold">
                      <p:stCondLst>
                        <p:cond delay="0"/>
                      </p:stCondLst>
                      <p:childTnLst>
                        <p:par>
                          <p:cTn id="994" fill="hold">
                            <p:stCondLst>
                              <p:cond delay="0"/>
                            </p:stCondLst>
                            <p:childTnLst>
                              <p:par>
                                <p:cTn id="99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96" dur="250" fill="hold"/>
                                        <p:tgtEl>
                                          <p:spTgt spid="13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9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6 L 1.45833E-6 1.12385 " pathEditMode="relative" rAng="0" ptsTypes="AA">
                                      <p:cBhvr>
                                        <p:cTn id="99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99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0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1001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2" fill="hold">
                      <p:stCondLst>
                        <p:cond delay="0"/>
                      </p:stCondLst>
                      <p:childTnLst>
                        <p:par>
                          <p:cTn id="1003" fill="hold">
                            <p:stCondLst>
                              <p:cond delay="0"/>
                            </p:stCondLst>
                            <p:childTnLst>
                              <p:par>
                                <p:cTn id="100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05" dur="250" fill="hold"/>
                                        <p:tgtEl>
                                          <p:spTgt spid="13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0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11111E-6 L 1.45833E-6 1.12384 " pathEditMode="relative" rAng="0" ptsTypes="AA">
                                      <p:cBhvr>
                                        <p:cTn id="1007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00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09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1010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1" fill="hold">
                      <p:stCondLst>
                        <p:cond delay="0"/>
                      </p:stCondLst>
                      <p:childTnLst>
                        <p:par>
                          <p:cTn id="1012" fill="hold">
                            <p:stCondLst>
                              <p:cond delay="0"/>
                            </p:stCondLst>
                            <p:childTnLst>
                              <p:par>
                                <p:cTn id="10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14" dur="250" fill="hold"/>
                                        <p:tgtEl>
                                          <p:spTgt spid="14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L 1.45833E-6 1.12384 " pathEditMode="relative" rAng="0" ptsTypes="AA">
                                      <p:cBhvr>
                                        <p:cTn id="1016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01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18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1019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0" fill="hold">
                      <p:stCondLst>
                        <p:cond delay="0"/>
                      </p:stCondLst>
                      <p:childTnLst>
                        <p:par>
                          <p:cTn id="1021" fill="hold">
                            <p:stCondLst>
                              <p:cond delay="0"/>
                            </p:stCondLst>
                            <p:childTnLst>
                              <p:par>
                                <p:cTn id="102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23" dur="250" fill="hold"/>
                                        <p:tgtEl>
                                          <p:spTgt spid="14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2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07407E-6 L 1.45833E-6 1.12384 " pathEditMode="relative" rAng="0" ptsTypes="AA">
                                      <p:cBhvr>
                                        <p:cTn id="1025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026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27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seq concurrent="1" nextAc="seek">
              <p:cTn id="1028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9" fill="hold">
                      <p:stCondLst>
                        <p:cond delay="0"/>
                      </p:stCondLst>
                      <p:childTnLst>
                        <p:par>
                          <p:cTn id="1030" fill="hold">
                            <p:stCondLst>
                              <p:cond delay="0"/>
                            </p:stCondLst>
                            <p:childTnLst>
                              <p:par>
                                <p:cTn id="103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32" dur="250" fill="hold"/>
                                        <p:tgtEl>
                                          <p:spTgt spid="14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3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81481E-6 L 1.45833E-6 1.12385 " pathEditMode="relative" rAng="0" ptsTypes="AA">
                                      <p:cBhvr>
                                        <p:cTn id="1034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03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36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  <p:seq concurrent="1" nextAc="seek">
              <p:cTn id="1037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8" fill="hold">
                      <p:stCondLst>
                        <p:cond delay="0"/>
                      </p:stCondLst>
                      <p:childTnLst>
                        <p:par>
                          <p:cTn id="1039" fill="hold">
                            <p:stCondLst>
                              <p:cond delay="0"/>
                            </p:stCondLst>
                            <p:childTnLst>
                              <p:par>
                                <p:cTn id="104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41" dur="250" fill="hold"/>
                                        <p:tgtEl>
                                          <p:spTgt spid="14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4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44444E-6 L 1.45833E-6 1.12385 " pathEditMode="relative" rAng="0" ptsTypes="AA">
                                      <p:cBhvr>
                                        <p:cTn id="1043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04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45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seq concurrent="1" nextAc="seek">
              <p:cTn id="1046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7" fill="hold">
                      <p:stCondLst>
                        <p:cond delay="0"/>
                      </p:stCondLst>
                      <p:childTnLst>
                        <p:par>
                          <p:cTn id="1048" fill="hold">
                            <p:stCondLst>
                              <p:cond delay="0"/>
                            </p:stCondLst>
                            <p:childTnLst>
                              <p:par>
                                <p:cTn id="104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0" dur="250" fill="hold"/>
                                        <p:tgtEl>
                                          <p:spTgt spid="14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85185E-6 L 1.45833E-6 1.12384 " pathEditMode="relative" rAng="0" ptsTypes="AA">
                                      <p:cBhvr>
                                        <p:cTn id="1052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05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54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  <p:seq concurrent="1" nextAc="seek">
              <p:cTn id="1055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6" fill="hold">
                      <p:stCondLst>
                        <p:cond delay="0"/>
                      </p:stCondLst>
                      <p:childTnLst>
                        <p:par>
                          <p:cTn id="1057" fill="hold">
                            <p:stCondLst>
                              <p:cond delay="0"/>
                            </p:stCondLst>
                            <p:childTnLst>
                              <p:par>
                                <p:cTn id="105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9" dur="250" fill="hold"/>
                                        <p:tgtEl>
                                          <p:spTgt spid="14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6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1.45833E-6 1.12384 " pathEditMode="relative" rAng="0" ptsTypes="AA">
                                      <p:cBhvr>
                                        <p:cTn id="1061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06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63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  <p:seq concurrent="1" nextAc="seek">
              <p:cTn id="1064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5" fill="hold">
                      <p:stCondLst>
                        <p:cond delay="0"/>
                      </p:stCondLst>
                      <p:childTnLst>
                        <p:par>
                          <p:cTn id="1066" fill="hold">
                            <p:stCondLst>
                              <p:cond delay="0"/>
                            </p:stCondLst>
                            <p:childTnLst>
                              <p:par>
                                <p:cTn id="106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68" dur="250" fill="hold"/>
                                        <p:tgtEl>
                                          <p:spTgt spid="14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6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33333E-6 L 1.45833E-6 1.12384 " pathEditMode="relative" rAng="0" ptsTypes="AA">
                                      <p:cBhvr>
                                        <p:cTn id="1070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07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72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  <p:seq concurrent="1" nextAc="seek">
              <p:cTn id="1073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4" fill="hold">
                      <p:stCondLst>
                        <p:cond delay="0"/>
                      </p:stCondLst>
                      <p:childTnLst>
                        <p:par>
                          <p:cTn id="1075" fill="hold">
                            <p:stCondLst>
                              <p:cond delay="0"/>
                            </p:stCondLst>
                            <p:childTnLst>
                              <p:par>
                                <p:cTn id="107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77" dur="250" fill="hold"/>
                                        <p:tgtEl>
                                          <p:spTgt spid="14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7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44444E-6 L 1.45833E-6 1.12384 " pathEditMode="relative" rAng="0" ptsTypes="AA">
                                      <p:cBhvr>
                                        <p:cTn id="1079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08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81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1082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3" fill="hold">
                      <p:stCondLst>
                        <p:cond delay="0"/>
                      </p:stCondLst>
                      <p:childTnLst>
                        <p:par>
                          <p:cTn id="1084" fill="hold">
                            <p:stCondLst>
                              <p:cond delay="0"/>
                            </p:stCondLst>
                            <p:childTnLst>
                              <p:par>
                                <p:cTn id="108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86" dur="250" fill="hold"/>
                                        <p:tgtEl>
                                          <p:spTgt spid="14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96296E-6 L 1.45833E-6 1.12385 " pathEditMode="relative" rAng="0" ptsTypes="AA">
                                      <p:cBhvr>
                                        <p:cTn id="1088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08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90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1091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2" fill="hold">
                      <p:stCondLst>
                        <p:cond delay="0"/>
                      </p:stCondLst>
                      <p:childTnLst>
                        <p:par>
                          <p:cTn id="1093" fill="hold">
                            <p:stCondLst>
                              <p:cond delay="0"/>
                            </p:stCondLst>
                            <p:childTnLst>
                              <p:par>
                                <p:cTn id="109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95" dur="250" fill="hold"/>
                                        <p:tgtEl>
                                          <p:spTgt spid="14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9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7 L 1.45833E-6 1.12384 " pathEditMode="relative" rAng="0" ptsTypes="AA">
                                      <p:cBhvr>
                                        <p:cTn id="1097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09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99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1100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1" fill="hold">
                      <p:stCondLst>
                        <p:cond delay="0"/>
                      </p:stCondLst>
                      <p:childTnLst>
                        <p:par>
                          <p:cTn id="1102" fill="hold">
                            <p:stCondLst>
                              <p:cond delay="0"/>
                            </p:stCondLst>
                            <p:childTnLst>
                              <p:par>
                                <p:cTn id="110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04" dur="250" fill="hold"/>
                                        <p:tgtEl>
                                          <p:spTgt spid="15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0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22222E-6 L 1.45833E-6 1.12384 " pathEditMode="relative" rAng="0" ptsTypes="AA">
                                      <p:cBhvr>
                                        <p:cTn id="1106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10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108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1109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0" fill="hold">
                      <p:stCondLst>
                        <p:cond delay="0"/>
                      </p:stCondLst>
                      <p:childTnLst>
                        <p:par>
                          <p:cTn id="1111" fill="hold">
                            <p:stCondLst>
                              <p:cond delay="0"/>
                            </p:stCondLst>
                            <p:childTnLst>
                              <p:par>
                                <p:cTn id="111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13" dur="250" fill="hold"/>
                                        <p:tgtEl>
                                          <p:spTgt spid="15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1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1.45833E-6 1.12384 " pathEditMode="relative" rAng="0" ptsTypes="AA">
                                      <p:cBhvr>
                                        <p:cTn id="1115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116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117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111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9" fill="hold">
                      <p:stCondLst>
                        <p:cond delay="0"/>
                      </p:stCondLst>
                      <p:childTnLst>
                        <p:par>
                          <p:cTn id="1120" fill="hold">
                            <p:stCondLst>
                              <p:cond delay="0"/>
                            </p:stCondLst>
                            <p:childTnLst>
                              <p:par>
                                <p:cTn id="112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22" dur="250" fill="hold"/>
                                        <p:tgtEl>
                                          <p:spTgt spid="15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2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L 1.45833E-6 1.12385 " pathEditMode="relative" rAng="0" ptsTypes="AA">
                                      <p:cBhvr>
                                        <p:cTn id="1124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12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126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1127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8" fill="hold">
                      <p:stCondLst>
                        <p:cond delay="0"/>
                      </p:stCondLst>
                      <p:childTnLst>
                        <p:par>
                          <p:cTn id="1129" fill="hold">
                            <p:stCondLst>
                              <p:cond delay="0"/>
                            </p:stCondLst>
                            <p:childTnLst>
                              <p:par>
                                <p:cTn id="113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31" dur="250" fill="hold"/>
                                        <p:tgtEl>
                                          <p:spTgt spid="15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3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48148E-6 L 1.45833E-6 1.12384 " pathEditMode="relative" rAng="0" ptsTypes="AA">
                                      <p:cBhvr>
                                        <p:cTn id="1133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13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135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1136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7" fill="hold">
                      <p:stCondLst>
                        <p:cond delay="0"/>
                      </p:stCondLst>
                      <p:childTnLst>
                        <p:par>
                          <p:cTn id="1138" fill="hold">
                            <p:stCondLst>
                              <p:cond delay="0"/>
                            </p:stCondLst>
                            <p:childTnLst>
                              <p:par>
                                <p:cTn id="113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40" dur="250" fill="hold"/>
                                        <p:tgtEl>
                                          <p:spTgt spid="15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4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1.45833E-6 1.12384 " pathEditMode="relative" rAng="0" ptsTypes="AA">
                                      <p:cBhvr>
                                        <p:cTn id="1142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14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144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1145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6" fill="hold">
                      <p:stCondLst>
                        <p:cond delay="0"/>
                      </p:stCondLst>
                      <p:childTnLst>
                        <p:par>
                          <p:cTn id="1147" fill="hold">
                            <p:stCondLst>
                              <p:cond delay="0"/>
                            </p:stCondLst>
                            <p:childTnLst>
                              <p:par>
                                <p:cTn id="114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49" dur="250" fill="hold"/>
                                        <p:tgtEl>
                                          <p:spTgt spid="15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5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1.45833E-6 1.12384 " pathEditMode="relative" rAng="0" ptsTypes="AA">
                                      <p:cBhvr>
                                        <p:cTn id="1151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15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153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1154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5" fill="hold">
                      <p:stCondLst>
                        <p:cond delay="0"/>
                      </p:stCondLst>
                      <p:childTnLst>
                        <p:par>
                          <p:cTn id="1156" fill="hold">
                            <p:stCondLst>
                              <p:cond delay="0"/>
                            </p:stCondLst>
                            <p:childTnLst>
                              <p:par>
                                <p:cTn id="115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58" dur="250" fill="hold"/>
                                        <p:tgtEl>
                                          <p:spTgt spid="15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5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1.45833E-6 1.12384 " pathEditMode="relative" rAng="0" ptsTypes="AA">
                                      <p:cBhvr>
                                        <p:cTn id="1160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16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162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1163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4" fill="hold">
                      <p:stCondLst>
                        <p:cond delay="0"/>
                      </p:stCondLst>
                      <p:childTnLst>
                        <p:par>
                          <p:cTn id="1165" fill="hold">
                            <p:stCondLst>
                              <p:cond delay="0"/>
                            </p:stCondLst>
                            <p:childTnLst>
                              <p:par>
                                <p:cTn id="116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67" dur="250" fill="hold"/>
                                        <p:tgtEl>
                                          <p:spTgt spid="15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6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1.45833E-6 1.12385 " pathEditMode="relative" rAng="0" ptsTypes="AA">
                                      <p:cBhvr>
                                        <p:cTn id="116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17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171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172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3" fill="hold">
                      <p:stCondLst>
                        <p:cond delay="0"/>
                      </p:stCondLst>
                      <p:childTnLst>
                        <p:par>
                          <p:cTn id="1174" fill="hold">
                            <p:stCondLst>
                              <p:cond delay="0"/>
                            </p:stCondLst>
                            <p:childTnLst>
                              <p:par>
                                <p:cTn id="117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76" dur="250" fill="hold"/>
                                        <p:tgtEl>
                                          <p:spTgt spid="15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7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022E-16 L 1.45833E-6 1.12384 " pathEditMode="relative" rAng="0" ptsTypes="AA">
                                      <p:cBhvr>
                                        <p:cTn id="1178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17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180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81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2" fill="hold">
                      <p:stCondLst>
                        <p:cond delay="0"/>
                      </p:stCondLst>
                      <p:childTnLst>
                        <p:par>
                          <p:cTn id="1183" fill="hold">
                            <p:stCondLst>
                              <p:cond delay="0"/>
                            </p:stCondLst>
                            <p:childTnLst>
                              <p:par>
                                <p:cTn id="118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85" dur="250" fill="hold"/>
                                        <p:tgtEl>
                                          <p:spTgt spid="15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8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59259E-6 L 1.45833E-6 1.12384 " pathEditMode="relative" rAng="0" ptsTypes="AA">
                                      <p:cBhvr>
                                        <p:cTn id="1187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18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189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90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1" fill="hold">
                      <p:stCondLst>
                        <p:cond delay="0"/>
                      </p:stCondLst>
                      <p:childTnLst>
                        <p:par>
                          <p:cTn id="1192" fill="hold">
                            <p:stCondLst>
                              <p:cond delay="0"/>
                            </p:stCondLst>
                            <p:childTnLst>
                              <p:par>
                                <p:cTn id="119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94" dur="250" fill="hold"/>
                                        <p:tgtEl>
                                          <p:spTgt spid="16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9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1.45833E-6 1.12384 " pathEditMode="relative" rAng="0" ptsTypes="AA">
                                      <p:cBhvr>
                                        <p:cTn id="1196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19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198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199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0" fill="hold">
                      <p:stCondLst>
                        <p:cond delay="0"/>
                      </p:stCondLst>
                      <p:childTnLst>
                        <p:par>
                          <p:cTn id="1201" fill="hold">
                            <p:stCondLst>
                              <p:cond delay="0"/>
                            </p:stCondLst>
                            <p:childTnLst>
                              <p:par>
                                <p:cTn id="120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03" dur="250" fill="hold"/>
                                        <p:tgtEl>
                                          <p:spTgt spid="16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0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6 L 1.45833E-6 1.12385 " pathEditMode="relative" rAng="0" ptsTypes="AA">
                                      <p:cBhvr>
                                        <p:cTn id="1205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206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07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0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9" fill="hold">
                      <p:stCondLst>
                        <p:cond delay="0"/>
                      </p:stCondLst>
                      <p:childTnLst>
                        <p:par>
                          <p:cTn id="1210" fill="hold">
                            <p:stCondLst>
                              <p:cond delay="0"/>
                            </p:stCondLst>
                            <p:childTnLst>
                              <p:par>
                                <p:cTn id="121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12" dur="250" fill="hold"/>
                                        <p:tgtEl>
                                          <p:spTgt spid="16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1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11111E-6 L 1.45833E-6 1.12384 " pathEditMode="relative" rAng="0" ptsTypes="AA">
                                      <p:cBhvr>
                                        <p:cTn id="1214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21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16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217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8" fill="hold">
                      <p:stCondLst>
                        <p:cond delay="0"/>
                      </p:stCondLst>
                      <p:childTnLst>
                        <p:par>
                          <p:cTn id="1219" fill="hold">
                            <p:stCondLst>
                              <p:cond delay="0"/>
                            </p:stCondLst>
                            <p:childTnLst>
                              <p:par>
                                <p:cTn id="122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21" dur="250" fill="hold"/>
                                        <p:tgtEl>
                                          <p:spTgt spid="16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2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L 1.45833E-6 1.12384 " pathEditMode="relative" rAng="0" ptsTypes="AA">
                                      <p:cBhvr>
                                        <p:cTn id="1223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22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25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226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7" fill="hold">
                      <p:stCondLst>
                        <p:cond delay="0"/>
                      </p:stCondLst>
                      <p:childTnLst>
                        <p:par>
                          <p:cTn id="1228" fill="hold">
                            <p:stCondLst>
                              <p:cond delay="0"/>
                            </p:stCondLst>
                            <p:childTnLst>
                              <p:par>
                                <p:cTn id="122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30" dur="250" fill="hold"/>
                                        <p:tgtEl>
                                          <p:spTgt spid="16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3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07407E-6 L 1.45833E-6 1.12384 " pathEditMode="relative" rAng="0" ptsTypes="AA">
                                      <p:cBhvr>
                                        <p:cTn id="1232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23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34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  <p:seq concurrent="1" nextAc="seek">
              <p:cTn id="1235" restart="whenNotActive" fill="hold" evtFilter="cancelBubble" nodeType="interactiveSeq">
                <p:stCondLst>
                  <p:cond evt="onClick" delay="0">
                    <p:tgtEl>
                      <p:spTgt spid="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6" fill="hold">
                      <p:stCondLst>
                        <p:cond delay="0"/>
                      </p:stCondLst>
                      <p:childTnLst>
                        <p:par>
                          <p:cTn id="1237" fill="hold">
                            <p:stCondLst>
                              <p:cond delay="0"/>
                            </p:stCondLst>
                            <p:childTnLst>
                              <p:par>
                                <p:cTn id="123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39" dur="250" fill="hold"/>
                                        <p:tgtEl>
                                          <p:spTgt spid="16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4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81481E-6 L 1.45833E-6 1.12385 " pathEditMode="relative" rAng="0" ptsTypes="AA">
                                      <p:cBhvr>
                                        <p:cTn id="1241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24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43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5"/>
                  </p:tgtEl>
                </p:cond>
              </p:nextCondLst>
            </p:seq>
            <p:seq concurrent="1" nextAc="seek">
              <p:cTn id="1244" restart="whenNotActive" fill="hold" evtFilter="cancelBubble" nodeType="interactiveSeq">
                <p:stCondLst>
                  <p:cond evt="onClick" delay="0">
                    <p:tgtEl>
                      <p:spTgt spid="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5" fill="hold">
                      <p:stCondLst>
                        <p:cond delay="0"/>
                      </p:stCondLst>
                      <p:childTnLst>
                        <p:par>
                          <p:cTn id="1246" fill="hold">
                            <p:stCondLst>
                              <p:cond delay="0"/>
                            </p:stCondLst>
                            <p:childTnLst>
                              <p:par>
                                <p:cTn id="124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48" dur="250" fill="hold"/>
                                        <p:tgtEl>
                                          <p:spTgt spid="16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44444E-6 L 1.45833E-6 1.12385 " pathEditMode="relative" rAng="0" ptsTypes="AA">
                                      <p:cBhvr>
                                        <p:cTn id="1250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25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52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6"/>
                  </p:tgtEl>
                </p:cond>
              </p:nextCondLst>
            </p:seq>
            <p:seq concurrent="1" nextAc="seek">
              <p:cTn id="1253" restart="whenNotActive" fill="hold" evtFilter="cancelBubble" nodeType="interactiveSeq">
                <p:stCondLst>
                  <p:cond evt="onClick" delay="0">
                    <p:tgtEl>
                      <p:spTgt spid="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4" fill="hold">
                      <p:stCondLst>
                        <p:cond delay="0"/>
                      </p:stCondLst>
                      <p:childTnLst>
                        <p:par>
                          <p:cTn id="1255" fill="hold">
                            <p:stCondLst>
                              <p:cond delay="0"/>
                            </p:stCondLst>
                            <p:childTnLst>
                              <p:par>
                                <p:cTn id="125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57" dur="250" fill="hold"/>
                                        <p:tgtEl>
                                          <p:spTgt spid="16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5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85185E-6 L 1.45833E-6 1.12384 " pathEditMode="relative" rAng="0" ptsTypes="AA">
                                      <p:cBhvr>
                                        <p:cTn id="1259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26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61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7"/>
                  </p:tgtEl>
                </p:cond>
              </p:nextCondLst>
            </p:seq>
            <p:seq concurrent="1" nextAc="seek">
              <p:cTn id="1262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3" fill="hold">
                      <p:stCondLst>
                        <p:cond delay="0"/>
                      </p:stCondLst>
                      <p:childTnLst>
                        <p:par>
                          <p:cTn id="1264" fill="hold">
                            <p:stCondLst>
                              <p:cond delay="0"/>
                            </p:stCondLst>
                            <p:childTnLst>
                              <p:par>
                                <p:cTn id="126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66" dur="250" fill="hold"/>
                                        <p:tgtEl>
                                          <p:spTgt spid="16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6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1.45833E-6 1.12384 " pathEditMode="relative" rAng="0" ptsTypes="AA">
                                      <p:cBhvr>
                                        <p:cTn id="1268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26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70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1271" restart="whenNotActive" fill="hold" evtFilter="cancelBubble" nodeType="interactiveSeq">
                <p:stCondLst>
                  <p:cond evt="onClick" delay="0">
                    <p:tgtEl>
                      <p:spTgt spid="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2" fill="hold">
                      <p:stCondLst>
                        <p:cond delay="0"/>
                      </p:stCondLst>
                      <p:childTnLst>
                        <p:par>
                          <p:cTn id="1273" fill="hold">
                            <p:stCondLst>
                              <p:cond delay="0"/>
                            </p:stCondLst>
                            <p:childTnLst>
                              <p:par>
                                <p:cTn id="127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75" dur="250" fill="hold"/>
                                        <p:tgtEl>
                                          <p:spTgt spid="16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7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33333E-6 L 1.45833E-6 1.12384 " pathEditMode="relative" rAng="0" ptsTypes="AA">
                                      <p:cBhvr>
                                        <p:cTn id="1277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27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79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9"/>
                  </p:tgtEl>
                </p:cond>
              </p:nextCondLst>
            </p:seq>
            <p:seq concurrent="1" nextAc="seek">
              <p:cTn id="1280" restart="whenNotActive" fill="hold" evtFilter="cancelBubble" nodeType="interactiveSeq">
                <p:stCondLst>
                  <p:cond evt="onClick" delay="0">
                    <p:tgtEl>
                      <p:spTgt spid="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1" fill="hold">
                      <p:stCondLst>
                        <p:cond delay="0"/>
                      </p:stCondLst>
                      <p:childTnLst>
                        <p:par>
                          <p:cTn id="1282" fill="hold">
                            <p:stCondLst>
                              <p:cond delay="0"/>
                            </p:stCondLst>
                            <p:childTnLst>
                              <p:par>
                                <p:cTn id="128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84" dur="250" fill="hold"/>
                                        <p:tgtEl>
                                          <p:spTgt spid="17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8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44444E-6 L 1.45833E-6 1.12384 " pathEditMode="relative" rAng="0" ptsTypes="AA">
                                      <p:cBhvr>
                                        <p:cTn id="1286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28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88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0"/>
                  </p:tgtEl>
                </p:cond>
              </p:nextCondLst>
            </p:seq>
            <p:seq concurrent="1" nextAc="seek">
              <p:cTn id="1289" restart="whenNotActive" fill="hold" evtFilter="cancelBubble" nodeType="interactiveSeq">
                <p:stCondLst>
                  <p:cond evt="onClick" delay="0">
                    <p:tgtEl>
                      <p:spTgt spid="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0" fill="hold">
                      <p:stCondLst>
                        <p:cond delay="0"/>
                      </p:stCondLst>
                      <p:childTnLst>
                        <p:par>
                          <p:cTn id="1291" fill="hold">
                            <p:stCondLst>
                              <p:cond delay="0"/>
                            </p:stCondLst>
                            <p:childTnLst>
                              <p:par>
                                <p:cTn id="129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93" dur="250" fill="hold"/>
                                        <p:tgtEl>
                                          <p:spTgt spid="17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9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96296E-6 L 1.45833E-6 1.12385 " pathEditMode="relative" rAng="0" ptsTypes="AA">
                                      <p:cBhvr>
                                        <p:cTn id="1295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296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97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1"/>
                  </p:tgtEl>
                </p:cond>
              </p:nextCondLst>
            </p:seq>
            <p:seq concurrent="1" nextAc="seek">
              <p:cTn id="1298" restart="whenNotActive" fill="hold" evtFilter="cancelBubble" nodeType="interactiveSeq">
                <p:stCondLst>
                  <p:cond evt="onClick" delay="0">
                    <p:tgtEl>
                      <p:spTgt spid="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9" fill="hold">
                      <p:stCondLst>
                        <p:cond delay="0"/>
                      </p:stCondLst>
                      <p:childTnLst>
                        <p:par>
                          <p:cTn id="1300" fill="hold">
                            <p:stCondLst>
                              <p:cond delay="0"/>
                            </p:stCondLst>
                            <p:childTnLst>
                              <p:par>
                                <p:cTn id="130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02" dur="250" fill="hold"/>
                                        <p:tgtEl>
                                          <p:spTgt spid="17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30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7 L 1.45833E-6 1.12384 " pathEditMode="relative" rAng="0" ptsTypes="AA">
                                      <p:cBhvr>
                                        <p:cTn id="1304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30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306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2"/>
                  </p:tgtEl>
                </p:cond>
              </p:nextCondLst>
            </p:seq>
            <p:seq concurrent="1" nextAc="seek">
              <p:cTn id="1307" restart="whenNotActive" fill="hold" evtFilter="cancelBubble" nodeType="interactiveSeq">
                <p:stCondLst>
                  <p:cond evt="onClick" delay="0">
                    <p:tgtEl>
                      <p:spTgt spid="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8" fill="hold">
                      <p:stCondLst>
                        <p:cond delay="0"/>
                      </p:stCondLst>
                      <p:childTnLst>
                        <p:par>
                          <p:cTn id="1309" fill="hold">
                            <p:stCondLst>
                              <p:cond delay="0"/>
                            </p:stCondLst>
                            <p:childTnLst>
                              <p:par>
                                <p:cTn id="13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11" dur="250" fill="hold"/>
                                        <p:tgtEl>
                                          <p:spTgt spid="17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31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22222E-6 L 1.45833E-6 1.12384 " pathEditMode="relative" rAng="0" ptsTypes="AA">
                                      <p:cBhvr>
                                        <p:cTn id="1313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31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315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3"/>
                  </p:tgtEl>
                </p:cond>
              </p:nextCondLst>
            </p:seq>
            <p:seq concurrent="1" nextAc="seek">
              <p:cTn id="1316" restart="whenNotActive" fill="hold" evtFilter="cancelBubble" nodeType="interactiveSeq">
                <p:stCondLst>
                  <p:cond evt="onClick" delay="0">
                    <p:tgtEl>
                      <p:spTgt spid="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7" fill="hold">
                      <p:stCondLst>
                        <p:cond delay="0"/>
                      </p:stCondLst>
                      <p:childTnLst>
                        <p:par>
                          <p:cTn id="1318" fill="hold">
                            <p:stCondLst>
                              <p:cond delay="0"/>
                            </p:stCondLst>
                            <p:childTnLst>
                              <p:par>
                                <p:cTn id="131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20" dur="250" fill="hold"/>
                                        <p:tgtEl>
                                          <p:spTgt spid="17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32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1.45833E-6 1.12384 " pathEditMode="relative" rAng="0" ptsTypes="AA">
                                      <p:cBhvr>
                                        <p:cTn id="1322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32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324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"/>
                  </p:tgtEl>
                </p:cond>
              </p:nextCondLst>
            </p:seq>
            <p:seq concurrent="1" nextAc="seek">
              <p:cTn id="1325" restart="whenNotActive" fill="hold" evtFilter="cancelBubble" nodeType="interactiveSeq">
                <p:stCondLst>
                  <p:cond evt="onClick" delay="0">
                    <p:tgtEl>
                      <p:spTgt spid="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6" fill="hold">
                      <p:stCondLst>
                        <p:cond delay="0"/>
                      </p:stCondLst>
                      <p:childTnLst>
                        <p:par>
                          <p:cTn id="1327" fill="hold">
                            <p:stCondLst>
                              <p:cond delay="0"/>
                            </p:stCondLst>
                            <p:childTnLst>
                              <p:par>
                                <p:cTn id="132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29" dur="250" fill="hold"/>
                                        <p:tgtEl>
                                          <p:spTgt spid="17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33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L 1.45833E-6 1.12385 " pathEditMode="relative" rAng="0" ptsTypes="AA">
                                      <p:cBhvr>
                                        <p:cTn id="1331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33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333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5"/>
                  </p:tgtEl>
                </p:cond>
              </p:nextCondLst>
            </p:seq>
            <p:seq concurrent="1" nextAc="seek">
              <p:cTn id="1334" restart="whenNotActive" fill="hold" evtFilter="cancelBubble" nodeType="interactiveSeq">
                <p:stCondLst>
                  <p:cond evt="onClick" delay="0">
                    <p:tgtEl>
                      <p:spTgt spid="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5" fill="hold">
                      <p:stCondLst>
                        <p:cond delay="0"/>
                      </p:stCondLst>
                      <p:childTnLst>
                        <p:par>
                          <p:cTn id="1336" fill="hold">
                            <p:stCondLst>
                              <p:cond delay="0"/>
                            </p:stCondLst>
                            <p:childTnLst>
                              <p:par>
                                <p:cTn id="133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38" dur="250" fill="hold"/>
                                        <p:tgtEl>
                                          <p:spTgt spid="17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33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48148E-6 L 1.45833E-6 1.12384 " pathEditMode="relative" rAng="0" ptsTypes="AA">
                                      <p:cBhvr>
                                        <p:cTn id="1340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34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342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6"/>
                  </p:tgtEl>
                </p:cond>
              </p:nextCondLst>
            </p:seq>
            <p:seq concurrent="1" nextAc="seek">
              <p:cTn id="1343" restart="whenNotActive" fill="hold" evtFilter="cancelBubble" nodeType="interactiveSeq">
                <p:stCondLst>
                  <p:cond evt="onClick" delay="0">
                    <p:tgtEl>
                      <p:spTgt spid="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4" fill="hold">
                      <p:stCondLst>
                        <p:cond delay="0"/>
                      </p:stCondLst>
                      <p:childTnLst>
                        <p:par>
                          <p:cTn id="1345" fill="hold">
                            <p:stCondLst>
                              <p:cond delay="0"/>
                            </p:stCondLst>
                            <p:childTnLst>
                              <p:par>
                                <p:cTn id="134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47" dur="250" fill="hold"/>
                                        <p:tgtEl>
                                          <p:spTgt spid="17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34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1.45833E-6 1.12384 " pathEditMode="relative" rAng="0" ptsTypes="AA">
                                      <p:cBhvr>
                                        <p:cTn id="134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35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35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7"/>
                  </p:tgtEl>
                </p:cond>
              </p:nextCondLst>
            </p:seq>
            <p:seq concurrent="1" nextAc="seek">
              <p:cTn id="1352" restart="whenNotActive" fill="hold" evtFilter="cancelBubble" nodeType="interactiveSeq">
                <p:stCondLst>
                  <p:cond evt="onClick" delay="0">
                    <p:tgtEl>
                      <p:spTgt spid="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3" fill="hold">
                      <p:stCondLst>
                        <p:cond delay="0"/>
                      </p:stCondLst>
                      <p:childTnLst>
                        <p:par>
                          <p:cTn id="1354" fill="hold">
                            <p:stCondLst>
                              <p:cond delay="0"/>
                            </p:stCondLst>
                            <p:childTnLst>
                              <p:par>
                                <p:cTn id="135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56" dur="250" fill="hold"/>
                                        <p:tgtEl>
                                          <p:spTgt spid="17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35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1.45833E-6 1.12384 " pathEditMode="relative" rAng="0" ptsTypes="AA">
                                      <p:cBhvr>
                                        <p:cTn id="1358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35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360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8"/>
                  </p:tgtEl>
                </p:cond>
              </p:nextCondLst>
            </p:seq>
            <p:seq concurrent="1" nextAc="seek">
              <p:cTn id="1361" restart="whenNotActive" fill="hold" evtFilter="cancelBubble" nodeType="interactiveSeq">
                <p:stCondLst>
                  <p:cond evt="onClick" delay="0">
                    <p:tgtEl>
                      <p:spTgt spid="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2" fill="hold">
                      <p:stCondLst>
                        <p:cond delay="0"/>
                      </p:stCondLst>
                      <p:childTnLst>
                        <p:par>
                          <p:cTn id="1363" fill="hold">
                            <p:stCondLst>
                              <p:cond delay="0"/>
                            </p:stCondLst>
                            <p:childTnLst>
                              <p:par>
                                <p:cTn id="136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65" dur="250" fill="hold"/>
                                        <p:tgtEl>
                                          <p:spTgt spid="17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36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1.45833E-6 1.12384 " pathEditMode="relative" rAng="0" ptsTypes="AA">
                                      <p:cBhvr>
                                        <p:cTn id="1367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36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369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9"/>
                  </p:tgtEl>
                </p:cond>
              </p:nextCondLst>
            </p:seq>
            <p:seq concurrent="1" nextAc="seek">
              <p:cTn id="1370" restart="whenNotActive" fill="hold" evtFilter="cancelBubble" nodeType="interactiveSeq">
                <p:stCondLst>
                  <p:cond evt="onClick" delay="0">
                    <p:tgtEl>
                      <p:spTgt spid="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1" fill="hold">
                      <p:stCondLst>
                        <p:cond delay="0"/>
                      </p:stCondLst>
                      <p:childTnLst>
                        <p:par>
                          <p:cTn id="1372" fill="hold">
                            <p:stCondLst>
                              <p:cond delay="0"/>
                            </p:stCondLst>
                            <p:childTnLst>
                              <p:par>
                                <p:cTn id="137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74" dur="250" fill="hold"/>
                                        <p:tgtEl>
                                          <p:spTgt spid="18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37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1.45833E-6 1.12385 " pathEditMode="relative" rAng="0" ptsTypes="AA">
                                      <p:cBhvr>
                                        <p:cTn id="1376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37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378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0"/>
                  </p:tgtEl>
                </p:cond>
              </p:nextCondLst>
            </p:seq>
            <p:seq concurrent="1" nextAc="seek">
              <p:cTn id="1379" restart="whenNotActive" fill="hold" evtFilter="cancelBubble" nodeType="interactiveSeq">
                <p:stCondLst>
                  <p:cond evt="onClick" delay="0">
                    <p:tgtEl>
                      <p:spTgt spid="1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0" fill="hold">
                      <p:stCondLst>
                        <p:cond delay="0"/>
                      </p:stCondLst>
                      <p:childTnLst>
                        <p:par>
                          <p:cTn id="1381" fill="hold">
                            <p:stCondLst>
                              <p:cond delay="0"/>
                            </p:stCondLst>
                            <p:childTnLst>
                              <p:par>
                                <p:cTn id="138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83" dur="250" fill="hold"/>
                                        <p:tgtEl>
                                          <p:spTgt spid="18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38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022E-16 L 1.45833E-6 1.12384 " pathEditMode="relative" rAng="0" ptsTypes="AA">
                                      <p:cBhvr>
                                        <p:cTn id="1385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386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387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1"/>
                  </p:tgtEl>
                </p:cond>
              </p:nextCondLst>
            </p:seq>
            <p:seq concurrent="1" nextAc="seek">
              <p:cTn id="1388" restart="whenNotActive" fill="hold" evtFilter="cancelBubble" nodeType="interactiveSeq">
                <p:stCondLst>
                  <p:cond evt="onClick" delay="0">
                    <p:tgtEl>
                      <p:spTgt spid="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9" fill="hold">
                      <p:stCondLst>
                        <p:cond delay="0"/>
                      </p:stCondLst>
                      <p:childTnLst>
                        <p:par>
                          <p:cTn id="1390" fill="hold">
                            <p:stCondLst>
                              <p:cond delay="0"/>
                            </p:stCondLst>
                            <p:childTnLst>
                              <p:par>
                                <p:cTn id="139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92" dur="250" fill="hold"/>
                                        <p:tgtEl>
                                          <p:spTgt spid="18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39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59259E-6 L 1.45833E-6 1.12384 " pathEditMode="relative" rAng="0" ptsTypes="AA">
                                      <p:cBhvr>
                                        <p:cTn id="1394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39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396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2"/>
                  </p:tgtEl>
                </p:cond>
              </p:nextCondLst>
            </p:seq>
            <p:seq concurrent="1" nextAc="seek">
              <p:cTn id="1397" restart="whenNotActive" fill="hold" evtFilter="cancelBubble" nodeType="interactiveSeq">
                <p:stCondLst>
                  <p:cond evt="onClick" delay="0">
                    <p:tgtEl>
                      <p:spTgt spid="1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8" fill="hold">
                      <p:stCondLst>
                        <p:cond delay="0"/>
                      </p:stCondLst>
                      <p:childTnLst>
                        <p:par>
                          <p:cTn id="1399" fill="hold">
                            <p:stCondLst>
                              <p:cond delay="0"/>
                            </p:stCondLst>
                            <p:childTnLst>
                              <p:par>
                                <p:cTn id="140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01" dur="250" fill="hold"/>
                                        <p:tgtEl>
                                          <p:spTgt spid="18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40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1.45833E-6 1.12384 " pathEditMode="relative" rAng="0" ptsTypes="AA">
                                      <p:cBhvr>
                                        <p:cTn id="1403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40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05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3"/>
                  </p:tgtEl>
                </p:cond>
              </p:nextCondLst>
            </p:seq>
            <p:seq concurrent="1" nextAc="seek">
              <p:cTn id="1406" restart="whenNotActive" fill="hold" evtFilter="cancelBubble" nodeType="interactiveSeq">
                <p:stCondLst>
                  <p:cond evt="onClick" delay="0">
                    <p:tgtEl>
                      <p:spTgt spid="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7" fill="hold">
                      <p:stCondLst>
                        <p:cond delay="0"/>
                      </p:stCondLst>
                      <p:childTnLst>
                        <p:par>
                          <p:cTn id="1408" fill="hold">
                            <p:stCondLst>
                              <p:cond delay="0"/>
                            </p:stCondLst>
                            <p:childTnLst>
                              <p:par>
                                <p:cTn id="140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10" dur="250" fill="hold"/>
                                        <p:tgtEl>
                                          <p:spTgt spid="18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4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6 L 1.45833E-6 1.12385 " pathEditMode="relative" rAng="0" ptsTypes="AA">
                                      <p:cBhvr>
                                        <p:cTn id="1412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41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14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"/>
                  </p:tgtEl>
                </p:cond>
              </p:nextCondLst>
            </p:seq>
            <p:seq concurrent="1" nextAc="seek">
              <p:cTn id="1415" restart="whenNotActive" fill="hold" evtFilter="cancelBubble" nodeType="interactiveSeq">
                <p:stCondLst>
                  <p:cond evt="onClick" delay="0">
                    <p:tgtEl>
                      <p:spTgt spid="1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6" fill="hold">
                      <p:stCondLst>
                        <p:cond delay="0"/>
                      </p:stCondLst>
                      <p:childTnLst>
                        <p:par>
                          <p:cTn id="1417" fill="hold">
                            <p:stCondLst>
                              <p:cond delay="0"/>
                            </p:stCondLst>
                            <p:childTnLst>
                              <p:par>
                                <p:cTn id="141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19" dur="250" fill="hold"/>
                                        <p:tgtEl>
                                          <p:spTgt spid="18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42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11111E-6 L 1.45833E-6 1.12384 " pathEditMode="relative" rAng="0" ptsTypes="AA">
                                      <p:cBhvr>
                                        <p:cTn id="1421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42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23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5"/>
                  </p:tgtEl>
                </p:cond>
              </p:nextCondLst>
            </p:seq>
            <p:seq concurrent="1" nextAc="seek">
              <p:cTn id="1424" restart="whenNotActive" fill="hold" evtFilter="cancelBubble" nodeType="interactiveSeq">
                <p:stCondLst>
                  <p:cond evt="onClick" delay="0">
                    <p:tgtEl>
                      <p:spTgt spid="1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5" fill="hold">
                      <p:stCondLst>
                        <p:cond delay="0"/>
                      </p:stCondLst>
                      <p:childTnLst>
                        <p:par>
                          <p:cTn id="1426" fill="hold">
                            <p:stCondLst>
                              <p:cond delay="0"/>
                            </p:stCondLst>
                            <p:childTnLst>
                              <p:par>
                                <p:cTn id="142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28" dur="250" fill="hold"/>
                                        <p:tgtEl>
                                          <p:spTgt spid="18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42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L 1.45833E-6 1.12384 " pathEditMode="relative" rAng="0" ptsTypes="AA">
                                      <p:cBhvr>
                                        <p:cTn id="1430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43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32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6"/>
                  </p:tgtEl>
                </p:cond>
              </p:nextCondLst>
            </p:seq>
            <p:seq concurrent="1" nextAc="seek">
              <p:cTn id="1433" restart="whenNotActive" fill="hold" evtFilter="cancelBubble" nodeType="interactiveSeq">
                <p:stCondLst>
                  <p:cond evt="onClick" delay="0">
                    <p:tgtEl>
                      <p:spTgt spid="1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4" fill="hold">
                      <p:stCondLst>
                        <p:cond delay="0"/>
                      </p:stCondLst>
                      <p:childTnLst>
                        <p:par>
                          <p:cTn id="1435" fill="hold">
                            <p:stCondLst>
                              <p:cond delay="0"/>
                            </p:stCondLst>
                            <p:childTnLst>
                              <p:par>
                                <p:cTn id="143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37" dur="250" fill="hold"/>
                                        <p:tgtEl>
                                          <p:spTgt spid="18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43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07407E-6 L 1.45833E-6 1.12384 " pathEditMode="relative" rAng="0" ptsTypes="AA">
                                      <p:cBhvr>
                                        <p:cTn id="1439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44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41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7"/>
                  </p:tgtEl>
                </p:cond>
              </p:nextCondLst>
            </p:seq>
            <p:seq concurrent="1" nextAc="seek">
              <p:cTn id="1442" restart="whenNotActive" fill="hold" evtFilter="cancelBubble" nodeType="interactiveSeq">
                <p:stCondLst>
                  <p:cond evt="onClick" delay="0">
                    <p:tgtEl>
                      <p:spTgt spid="1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3" fill="hold">
                      <p:stCondLst>
                        <p:cond delay="0"/>
                      </p:stCondLst>
                      <p:childTnLst>
                        <p:par>
                          <p:cTn id="1444" fill="hold">
                            <p:stCondLst>
                              <p:cond delay="0"/>
                            </p:stCondLst>
                            <p:childTnLst>
                              <p:par>
                                <p:cTn id="144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46" dur="250" fill="hold"/>
                                        <p:tgtEl>
                                          <p:spTgt spid="18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44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81481E-6 L 1.45833E-6 1.12385 " pathEditMode="relative" rAng="0" ptsTypes="AA">
                                      <p:cBhvr>
                                        <p:cTn id="1448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44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50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8"/>
                  </p:tgtEl>
                </p:cond>
              </p:nextCondLst>
            </p:seq>
            <p:seq concurrent="1" nextAc="seek">
              <p:cTn id="1451" restart="whenNotActive" fill="hold" evtFilter="cancelBubble" nodeType="interactiveSeq">
                <p:stCondLst>
                  <p:cond evt="onClick" delay="0">
                    <p:tgtEl>
                      <p:spTgt spid="1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2" fill="hold">
                      <p:stCondLst>
                        <p:cond delay="0"/>
                      </p:stCondLst>
                      <p:childTnLst>
                        <p:par>
                          <p:cTn id="1453" fill="hold">
                            <p:stCondLst>
                              <p:cond delay="0"/>
                            </p:stCondLst>
                            <p:childTnLst>
                              <p:par>
                                <p:cTn id="145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55" dur="250" fill="hold"/>
                                        <p:tgtEl>
                                          <p:spTgt spid="18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45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44444E-6 L 1.45833E-6 1.12385 " pathEditMode="relative" rAng="0" ptsTypes="AA">
                                      <p:cBhvr>
                                        <p:cTn id="1457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45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59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9"/>
                  </p:tgtEl>
                </p:cond>
              </p:nextCondLst>
            </p:seq>
            <p:seq concurrent="1" nextAc="seek">
              <p:cTn id="1460" restart="whenNotActive" fill="hold" evtFilter="cancelBubble" nodeType="interactiveSeq">
                <p:stCondLst>
                  <p:cond evt="onClick" delay="0">
                    <p:tgtEl>
                      <p:spTgt spid="1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1" fill="hold">
                      <p:stCondLst>
                        <p:cond delay="0"/>
                      </p:stCondLst>
                      <p:childTnLst>
                        <p:par>
                          <p:cTn id="1462" fill="hold">
                            <p:stCondLst>
                              <p:cond delay="0"/>
                            </p:stCondLst>
                            <p:childTnLst>
                              <p:par>
                                <p:cTn id="146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64" dur="250" fill="hold"/>
                                        <p:tgtEl>
                                          <p:spTgt spid="19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46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85185E-6 L 1.45833E-6 1.12384 " pathEditMode="relative" rAng="0" ptsTypes="AA">
                                      <p:cBhvr>
                                        <p:cTn id="1466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46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68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0"/>
                  </p:tgtEl>
                </p:cond>
              </p:nextCondLst>
            </p:seq>
            <p:seq concurrent="1" nextAc="seek">
              <p:cTn id="1469" restart="whenNotActive" fill="hold" evtFilter="cancelBubble" nodeType="interactiveSeq">
                <p:stCondLst>
                  <p:cond evt="onClick" delay="0">
                    <p:tgtEl>
                      <p:spTgt spid="1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0" fill="hold">
                      <p:stCondLst>
                        <p:cond delay="0"/>
                      </p:stCondLst>
                      <p:childTnLst>
                        <p:par>
                          <p:cTn id="1471" fill="hold">
                            <p:stCondLst>
                              <p:cond delay="0"/>
                            </p:stCondLst>
                            <p:childTnLst>
                              <p:par>
                                <p:cTn id="147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73" dur="250" fill="hold"/>
                                        <p:tgtEl>
                                          <p:spTgt spid="19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47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1.45833E-6 1.12384 " pathEditMode="relative" rAng="0" ptsTypes="AA">
                                      <p:cBhvr>
                                        <p:cTn id="1475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476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77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1"/>
                  </p:tgtEl>
                </p:cond>
              </p:nextCondLst>
            </p:seq>
            <p:seq concurrent="1" nextAc="seek">
              <p:cTn id="1478" restart="whenNotActive" fill="hold" evtFilter="cancelBubble" nodeType="interactiveSeq">
                <p:stCondLst>
                  <p:cond evt="onClick" delay="0">
                    <p:tgtEl>
                      <p:spTgt spid="1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9" fill="hold">
                      <p:stCondLst>
                        <p:cond delay="0"/>
                      </p:stCondLst>
                      <p:childTnLst>
                        <p:par>
                          <p:cTn id="1480" fill="hold">
                            <p:stCondLst>
                              <p:cond delay="0"/>
                            </p:stCondLst>
                            <p:childTnLst>
                              <p:par>
                                <p:cTn id="148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82" dur="250" fill="hold"/>
                                        <p:tgtEl>
                                          <p:spTgt spid="19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48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33333E-6 L 1.45833E-6 1.12384 " pathEditMode="relative" rAng="0" ptsTypes="AA">
                                      <p:cBhvr>
                                        <p:cTn id="1484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48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86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2"/>
                  </p:tgtEl>
                </p:cond>
              </p:nextCondLst>
            </p:seq>
            <p:seq concurrent="1" nextAc="seek">
              <p:cTn id="1487" restart="whenNotActive" fill="hold" evtFilter="cancelBubble" nodeType="interactiveSeq">
                <p:stCondLst>
                  <p:cond evt="onClick" delay="0">
                    <p:tgtEl>
                      <p:spTgt spid="1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8" fill="hold">
                      <p:stCondLst>
                        <p:cond delay="0"/>
                      </p:stCondLst>
                      <p:childTnLst>
                        <p:par>
                          <p:cTn id="1489" fill="hold">
                            <p:stCondLst>
                              <p:cond delay="0"/>
                            </p:stCondLst>
                            <p:childTnLst>
                              <p:par>
                                <p:cTn id="149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91" dur="250" fill="hold"/>
                                        <p:tgtEl>
                                          <p:spTgt spid="19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49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44444E-6 L 1.45833E-6 1.12384 " pathEditMode="relative" rAng="0" ptsTypes="AA">
                                      <p:cBhvr>
                                        <p:cTn id="1493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49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95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3"/>
                  </p:tgtEl>
                </p:cond>
              </p:nextCondLst>
            </p:seq>
            <p:seq concurrent="1" nextAc="seek">
              <p:cTn id="1496" restart="whenNotActive" fill="hold" evtFilter="cancelBubble" nodeType="interactiveSeq">
                <p:stCondLst>
                  <p:cond evt="onClick" delay="0">
                    <p:tgtEl>
                      <p:spTgt spid="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7" fill="hold">
                      <p:stCondLst>
                        <p:cond delay="0"/>
                      </p:stCondLst>
                      <p:childTnLst>
                        <p:par>
                          <p:cTn id="1498" fill="hold">
                            <p:stCondLst>
                              <p:cond delay="0"/>
                            </p:stCondLst>
                            <p:childTnLst>
                              <p:par>
                                <p:cTn id="149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00" dur="250" fill="hold"/>
                                        <p:tgtEl>
                                          <p:spTgt spid="19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50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96296E-6 L 1.45833E-6 1.12385 " pathEditMode="relative" rAng="0" ptsTypes="AA">
                                      <p:cBhvr>
                                        <p:cTn id="1502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50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504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"/>
                  </p:tgtEl>
                </p:cond>
              </p:nextCondLst>
            </p:seq>
            <p:seq concurrent="1" nextAc="seek">
              <p:cTn id="1505" restart="whenNotActive" fill="hold" evtFilter="cancelBubble" nodeType="interactiveSeq">
                <p:stCondLst>
                  <p:cond evt="onClick" delay="0">
                    <p:tgtEl>
                      <p:spTgt spid="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6" fill="hold">
                      <p:stCondLst>
                        <p:cond delay="0"/>
                      </p:stCondLst>
                      <p:childTnLst>
                        <p:par>
                          <p:cTn id="1507" fill="hold">
                            <p:stCondLst>
                              <p:cond delay="0"/>
                            </p:stCondLst>
                            <p:childTnLst>
                              <p:par>
                                <p:cTn id="150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09" dur="250" fill="hold"/>
                                        <p:tgtEl>
                                          <p:spTgt spid="19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51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7 L 1.45833E-6 1.12384 " pathEditMode="relative" rAng="0" ptsTypes="AA">
                                      <p:cBhvr>
                                        <p:cTn id="1511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51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513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"/>
                  </p:tgtEl>
                </p:cond>
              </p:nextCondLst>
            </p:seq>
            <p:seq concurrent="1" nextAc="seek">
              <p:cTn id="1514" restart="whenNotActive" fill="hold" evtFilter="cancelBubble" nodeType="interactiveSeq">
                <p:stCondLst>
                  <p:cond evt="onClick" delay="0">
                    <p:tgtEl>
                      <p:spTgt spid="1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15" fill="hold">
                      <p:stCondLst>
                        <p:cond delay="0"/>
                      </p:stCondLst>
                      <p:childTnLst>
                        <p:par>
                          <p:cTn id="1516" fill="hold">
                            <p:stCondLst>
                              <p:cond delay="0"/>
                            </p:stCondLst>
                            <p:childTnLst>
                              <p:par>
                                <p:cTn id="151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18" dur="250" fill="hold"/>
                                        <p:tgtEl>
                                          <p:spTgt spid="19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5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22222E-6 L 1.45833E-6 1.12384 " pathEditMode="relative" rAng="0" ptsTypes="AA">
                                      <p:cBhvr>
                                        <p:cTn id="1520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52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522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6"/>
                  </p:tgtEl>
                </p:cond>
              </p:nextCondLst>
            </p:seq>
            <p:seq concurrent="1" nextAc="seek">
              <p:cTn id="1523" restart="whenNotActive" fill="hold" evtFilter="cancelBubble" nodeType="interactiveSeq">
                <p:stCondLst>
                  <p:cond evt="onClick" delay="0">
                    <p:tgtEl>
                      <p:spTgt spid="1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4" fill="hold">
                      <p:stCondLst>
                        <p:cond delay="0"/>
                      </p:stCondLst>
                      <p:childTnLst>
                        <p:par>
                          <p:cTn id="1525" fill="hold">
                            <p:stCondLst>
                              <p:cond delay="0"/>
                            </p:stCondLst>
                            <p:childTnLst>
                              <p:par>
                                <p:cTn id="152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27" dur="250" fill="hold"/>
                                        <p:tgtEl>
                                          <p:spTgt spid="19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52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1.45833E-6 1.12384 " pathEditMode="relative" rAng="0" ptsTypes="AA">
                                      <p:cBhvr>
                                        <p:cTn id="1529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53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531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7"/>
                  </p:tgtEl>
                </p:cond>
              </p:nextCondLst>
            </p:seq>
            <p:seq concurrent="1" nextAc="seek">
              <p:cTn id="1532" restart="whenNotActive" fill="hold" evtFilter="cancelBubble" nodeType="interactiveSeq">
                <p:stCondLst>
                  <p:cond evt="onClick" delay="0">
                    <p:tgtEl>
                      <p:spTgt spid="1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3" fill="hold">
                      <p:stCondLst>
                        <p:cond delay="0"/>
                      </p:stCondLst>
                      <p:childTnLst>
                        <p:par>
                          <p:cTn id="1534" fill="hold">
                            <p:stCondLst>
                              <p:cond delay="0"/>
                            </p:stCondLst>
                            <p:childTnLst>
                              <p:par>
                                <p:cTn id="153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36" dur="250" fill="hold"/>
                                        <p:tgtEl>
                                          <p:spTgt spid="19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53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L 1.45833E-6 1.12385 " pathEditMode="relative" rAng="0" ptsTypes="AA">
                                      <p:cBhvr>
                                        <p:cTn id="1538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53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540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8"/>
                  </p:tgtEl>
                </p:cond>
              </p:nextCondLst>
            </p:seq>
            <p:seq concurrent="1" nextAc="seek">
              <p:cTn id="1541" restart="whenNotActive" fill="hold" evtFilter="cancelBubble" nodeType="interactiveSeq">
                <p:stCondLst>
                  <p:cond evt="onClick" delay="0">
                    <p:tgtEl>
                      <p:spTgt spid="1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2" fill="hold">
                      <p:stCondLst>
                        <p:cond delay="0"/>
                      </p:stCondLst>
                      <p:childTnLst>
                        <p:par>
                          <p:cTn id="1543" fill="hold">
                            <p:stCondLst>
                              <p:cond delay="0"/>
                            </p:stCondLst>
                            <p:childTnLst>
                              <p:par>
                                <p:cTn id="154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45" dur="250" fill="hold"/>
                                        <p:tgtEl>
                                          <p:spTgt spid="19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54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48148E-6 L 1.45833E-6 1.12384 " pathEditMode="relative" rAng="0" ptsTypes="AA">
                                      <p:cBhvr>
                                        <p:cTn id="1547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54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549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9"/>
                  </p:tgtEl>
                </p:cond>
              </p:nextCondLst>
            </p:seq>
            <p:seq concurrent="1" nextAc="seek">
              <p:cTn id="1550" restart="whenNotActive" fill="hold" evtFilter="cancelBubble" nodeType="interactiveSeq">
                <p:stCondLst>
                  <p:cond evt="onClick" delay="0">
                    <p:tgtEl>
                      <p:spTgt spid="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1" fill="hold">
                      <p:stCondLst>
                        <p:cond delay="0"/>
                      </p:stCondLst>
                      <p:childTnLst>
                        <p:par>
                          <p:cTn id="1552" fill="hold">
                            <p:stCondLst>
                              <p:cond delay="0"/>
                            </p:stCondLst>
                            <p:childTnLst>
                              <p:par>
                                <p:cTn id="155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54" dur="250" fill="hold"/>
                                        <p:tgtEl>
                                          <p:spTgt spid="20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55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1.45833E-6 1.12384 " pathEditMode="relative" rAng="0" ptsTypes="AA">
                                      <p:cBhvr>
                                        <p:cTn id="1556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55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558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0"/>
                  </p:tgtEl>
                </p:cond>
              </p:nextCondLst>
            </p:seq>
            <p:seq concurrent="1" nextAc="seek">
              <p:cTn id="1559" restart="whenNotActive" fill="hold" evtFilter="cancelBubble" nodeType="interactiveSeq">
                <p:stCondLst>
                  <p:cond evt="onClick" delay="0">
                    <p:tgtEl>
                      <p:spTgt spid="2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0" fill="hold">
                      <p:stCondLst>
                        <p:cond delay="0"/>
                      </p:stCondLst>
                      <p:childTnLst>
                        <p:par>
                          <p:cTn id="1561" fill="hold">
                            <p:stCondLst>
                              <p:cond delay="0"/>
                            </p:stCondLst>
                            <p:childTnLst>
                              <p:par>
                                <p:cTn id="156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63" dur="250" fill="hold"/>
                                        <p:tgtEl>
                                          <p:spTgt spid="20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56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1.45833E-6 1.12384 " pathEditMode="relative" rAng="0" ptsTypes="AA">
                                      <p:cBhvr>
                                        <p:cTn id="1565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566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567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1"/>
                  </p:tgtEl>
                </p:cond>
              </p:nextCondLst>
            </p:seq>
            <p:seq concurrent="1" nextAc="seek">
              <p:cTn id="1568" restart="whenNotActive" fill="hold" evtFilter="cancelBubble" nodeType="interactiveSeq">
                <p:stCondLst>
                  <p:cond evt="onClick" delay="0">
                    <p:tgtEl>
                      <p:spTgt spid="2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9" fill="hold">
                      <p:stCondLst>
                        <p:cond delay="0"/>
                      </p:stCondLst>
                      <p:childTnLst>
                        <p:par>
                          <p:cTn id="1570" fill="hold">
                            <p:stCondLst>
                              <p:cond delay="0"/>
                            </p:stCondLst>
                            <p:childTnLst>
                              <p:par>
                                <p:cTn id="157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72" dur="250" fill="hold"/>
                                        <p:tgtEl>
                                          <p:spTgt spid="20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57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1.45833E-6 1.12384 " pathEditMode="relative" rAng="0" ptsTypes="AA">
                                      <p:cBhvr>
                                        <p:cTn id="1574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57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576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2"/>
                  </p:tgtEl>
                </p:cond>
              </p:nextCondLst>
            </p:seq>
            <p:seq concurrent="1" nextAc="seek">
              <p:cTn id="1577" restart="whenNotActive" fill="hold" evtFilter="cancelBubble" nodeType="interactiveSeq">
                <p:stCondLst>
                  <p:cond evt="onClick" delay="0">
                    <p:tgtEl>
                      <p:spTgt spid="2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8" fill="hold">
                      <p:stCondLst>
                        <p:cond delay="0"/>
                      </p:stCondLst>
                      <p:childTnLst>
                        <p:par>
                          <p:cTn id="1579" fill="hold">
                            <p:stCondLst>
                              <p:cond delay="0"/>
                            </p:stCondLst>
                            <p:childTnLst>
                              <p:par>
                                <p:cTn id="158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81" dur="250" fill="hold"/>
                                        <p:tgtEl>
                                          <p:spTgt spid="20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58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1.45833E-6 1.12385 " pathEditMode="relative" rAng="0" ptsTypes="AA">
                                      <p:cBhvr>
                                        <p:cTn id="1583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58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585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3"/>
                  </p:tgtEl>
                </p:cond>
              </p:nextCondLst>
            </p:seq>
            <p:seq concurrent="1" nextAc="seek">
              <p:cTn id="1586" restart="whenNotActive" fill="hold" evtFilter="cancelBubble" nodeType="interactiveSeq">
                <p:stCondLst>
                  <p:cond evt="onClick" delay="0">
                    <p:tgtEl>
                      <p:spTgt spid="2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7" fill="hold">
                      <p:stCondLst>
                        <p:cond delay="0"/>
                      </p:stCondLst>
                      <p:childTnLst>
                        <p:par>
                          <p:cTn id="1588" fill="hold">
                            <p:stCondLst>
                              <p:cond delay="0"/>
                            </p:stCondLst>
                            <p:childTnLst>
                              <p:par>
                                <p:cTn id="158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90" dur="250" fill="hold"/>
                                        <p:tgtEl>
                                          <p:spTgt spid="20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59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022E-16 L 1.45833E-6 1.12384 " pathEditMode="relative" rAng="0" ptsTypes="AA">
                                      <p:cBhvr>
                                        <p:cTn id="1592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59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594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"/>
                  </p:tgtEl>
                </p:cond>
              </p:nextCondLst>
            </p:seq>
            <p:seq concurrent="1" nextAc="seek">
              <p:cTn id="1595" restart="whenNotActive" fill="hold" evtFilter="cancelBubble" nodeType="interactiveSeq">
                <p:stCondLst>
                  <p:cond evt="onClick" delay="0">
                    <p:tgtEl>
                      <p:spTgt spid="2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6" fill="hold">
                      <p:stCondLst>
                        <p:cond delay="0"/>
                      </p:stCondLst>
                      <p:childTnLst>
                        <p:par>
                          <p:cTn id="1597" fill="hold">
                            <p:stCondLst>
                              <p:cond delay="0"/>
                            </p:stCondLst>
                            <p:childTnLst>
                              <p:par>
                                <p:cTn id="159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99" dur="250" fill="hold"/>
                                        <p:tgtEl>
                                          <p:spTgt spid="20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60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59259E-6 L 1.45833E-6 1.12384 " pathEditMode="relative" rAng="0" ptsTypes="AA">
                                      <p:cBhvr>
                                        <p:cTn id="1601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60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603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"/>
                  </p:tgtEl>
                </p:cond>
              </p:nextCondLst>
            </p:seq>
            <p:seq concurrent="1" nextAc="seek">
              <p:cTn id="1604" restart="whenNotActive" fill="hold" evtFilter="cancelBubble" nodeType="interactiveSeq">
                <p:stCondLst>
                  <p:cond evt="onClick" delay="0">
                    <p:tgtEl>
                      <p:spTgt spid="2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05" fill="hold">
                      <p:stCondLst>
                        <p:cond delay="0"/>
                      </p:stCondLst>
                      <p:childTnLst>
                        <p:par>
                          <p:cTn id="1606" fill="hold">
                            <p:stCondLst>
                              <p:cond delay="0"/>
                            </p:stCondLst>
                            <p:childTnLst>
                              <p:par>
                                <p:cTn id="160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08" dur="250" fill="hold"/>
                                        <p:tgtEl>
                                          <p:spTgt spid="20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60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1.45833E-6 1.12384 " pathEditMode="relative" rAng="0" ptsTypes="AA">
                                      <p:cBhvr>
                                        <p:cTn id="1610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61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612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"/>
                  </p:tgtEl>
                </p:cond>
              </p:nextCondLst>
            </p:seq>
            <p:seq concurrent="1" nextAc="seek">
              <p:cTn id="1613" restart="whenNotActive" fill="hold" evtFilter="cancelBubble" nodeType="interactiveSeq">
                <p:stCondLst>
                  <p:cond evt="onClick" delay="0">
                    <p:tgtEl>
                      <p:spTgt spid="2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4" fill="hold">
                      <p:stCondLst>
                        <p:cond delay="0"/>
                      </p:stCondLst>
                      <p:childTnLst>
                        <p:par>
                          <p:cTn id="1615" fill="hold">
                            <p:stCondLst>
                              <p:cond delay="0"/>
                            </p:stCondLst>
                            <p:childTnLst>
                              <p:par>
                                <p:cTn id="161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17" dur="250" fill="hold"/>
                                        <p:tgtEl>
                                          <p:spTgt spid="20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61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6 L 1.45833E-6 1.12385 " pathEditMode="relative" rAng="0" ptsTypes="AA">
                                      <p:cBhvr>
                                        <p:cTn id="1619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62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621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"/>
                  </p:tgtEl>
                </p:cond>
              </p:nextCondLst>
            </p:seq>
            <p:seq concurrent="1" nextAc="seek">
              <p:cTn id="1622" restart="whenNotActive" fill="hold" evtFilter="cancelBubble" nodeType="interactiveSeq">
                <p:stCondLst>
                  <p:cond evt="onClick" delay="0">
                    <p:tgtEl>
                      <p:spTgt spid="2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3" fill="hold">
                      <p:stCondLst>
                        <p:cond delay="0"/>
                      </p:stCondLst>
                      <p:childTnLst>
                        <p:par>
                          <p:cTn id="1624" fill="hold">
                            <p:stCondLst>
                              <p:cond delay="0"/>
                            </p:stCondLst>
                            <p:childTnLst>
                              <p:par>
                                <p:cTn id="162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26" dur="250" fill="hold"/>
                                        <p:tgtEl>
                                          <p:spTgt spid="20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6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11111E-6 L 1.45833E-6 1.12384 " pathEditMode="relative" rAng="0" ptsTypes="AA">
                                      <p:cBhvr>
                                        <p:cTn id="1628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62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630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8"/>
                  </p:tgtEl>
                </p:cond>
              </p:nextCondLst>
            </p:seq>
            <p:seq concurrent="1" nextAc="seek">
              <p:cTn id="1631" restart="whenNotActive" fill="hold" evtFilter="cancelBubble" nodeType="interactiveSeq">
                <p:stCondLst>
                  <p:cond evt="onClick" delay="0">
                    <p:tgtEl>
                      <p:spTgt spid="2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2" fill="hold">
                      <p:stCondLst>
                        <p:cond delay="0"/>
                      </p:stCondLst>
                      <p:childTnLst>
                        <p:par>
                          <p:cTn id="1633" fill="hold">
                            <p:stCondLst>
                              <p:cond delay="0"/>
                            </p:stCondLst>
                            <p:childTnLst>
                              <p:par>
                                <p:cTn id="163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35" dur="250" fill="hold"/>
                                        <p:tgtEl>
                                          <p:spTgt spid="20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63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L 1.45833E-6 1.12384 " pathEditMode="relative" rAng="0" ptsTypes="AA">
                                      <p:cBhvr>
                                        <p:cTn id="1637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63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639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"/>
                  </p:tgtEl>
                </p:cond>
              </p:nextCondLst>
            </p:seq>
            <p:seq concurrent="1" nextAc="seek">
              <p:cTn id="1640" restart="whenNotActive" fill="hold" evtFilter="cancelBubble" nodeType="interactiveSeq">
                <p:stCondLst>
                  <p:cond evt="onClick" delay="0">
                    <p:tgtEl>
                      <p:spTgt spid="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1" fill="hold">
                      <p:stCondLst>
                        <p:cond delay="0"/>
                      </p:stCondLst>
                      <p:childTnLst>
                        <p:par>
                          <p:cTn id="1642" fill="hold">
                            <p:stCondLst>
                              <p:cond delay="0"/>
                            </p:stCondLst>
                            <p:childTnLst>
                              <p:par>
                                <p:cTn id="164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44" dur="250" fill="hold"/>
                                        <p:tgtEl>
                                          <p:spTgt spid="21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64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07407E-6 L 1.45833E-6 1.12384 " pathEditMode="relative" rAng="0" ptsTypes="AA">
                                      <p:cBhvr>
                                        <p:cTn id="1646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64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648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"/>
                  </p:tgtEl>
                </p:cond>
              </p:nextCondLst>
            </p:seq>
            <p:seq concurrent="1" nextAc="seek">
              <p:cTn id="1649" restart="whenNotActive" fill="hold" evtFilter="cancelBubble" nodeType="interactiveSeq">
                <p:stCondLst>
                  <p:cond evt="onClick" delay="0">
                    <p:tgtEl>
                      <p:spTgt spid="2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0" fill="hold">
                      <p:stCondLst>
                        <p:cond delay="0"/>
                      </p:stCondLst>
                      <p:childTnLst>
                        <p:par>
                          <p:cTn id="1651" fill="hold">
                            <p:stCondLst>
                              <p:cond delay="0"/>
                            </p:stCondLst>
                            <p:childTnLst>
                              <p:par>
                                <p:cTn id="165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53" dur="250" fill="hold"/>
                                        <p:tgtEl>
                                          <p:spTgt spid="21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65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81481E-6 L 1.45833E-6 1.12385 " pathEditMode="relative" rAng="0" ptsTypes="AA">
                                      <p:cBhvr>
                                        <p:cTn id="1655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656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657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"/>
                  </p:tgtEl>
                </p:cond>
              </p:nextCondLst>
            </p:seq>
            <p:seq concurrent="1" nextAc="seek">
              <p:cTn id="1658" restart="whenNotActive" fill="hold" evtFilter="cancelBubble" nodeType="interactiveSeq">
                <p:stCondLst>
                  <p:cond evt="onClick" delay="0">
                    <p:tgtEl>
                      <p:spTgt spid="2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9" fill="hold">
                      <p:stCondLst>
                        <p:cond delay="0"/>
                      </p:stCondLst>
                      <p:childTnLst>
                        <p:par>
                          <p:cTn id="1660" fill="hold">
                            <p:stCondLst>
                              <p:cond delay="0"/>
                            </p:stCondLst>
                            <p:childTnLst>
                              <p:par>
                                <p:cTn id="166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62" dur="250" fill="hold"/>
                                        <p:tgtEl>
                                          <p:spTgt spid="21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66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44444E-6 L 1.45833E-6 1.12385 " pathEditMode="relative" rAng="0" ptsTypes="AA">
                                      <p:cBhvr>
                                        <p:cTn id="1664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66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666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"/>
                  </p:tgtEl>
                </p:cond>
              </p:nextCondLst>
            </p:seq>
            <p:seq concurrent="1" nextAc="seek">
              <p:cTn id="1667" restart="whenNotActive" fill="hold" evtFilter="cancelBubble" nodeType="interactiveSeq">
                <p:stCondLst>
                  <p:cond evt="onClick" delay="0">
                    <p:tgtEl>
                      <p:spTgt spid="2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8" fill="hold">
                      <p:stCondLst>
                        <p:cond delay="0"/>
                      </p:stCondLst>
                      <p:childTnLst>
                        <p:par>
                          <p:cTn id="1669" fill="hold">
                            <p:stCondLst>
                              <p:cond delay="0"/>
                            </p:stCondLst>
                            <p:childTnLst>
                              <p:par>
                                <p:cTn id="167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71" dur="250" fill="hold"/>
                                        <p:tgtEl>
                                          <p:spTgt spid="21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67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85185E-6 L 1.45833E-6 1.12384 " pathEditMode="relative" rAng="0" ptsTypes="AA">
                                      <p:cBhvr>
                                        <p:cTn id="1673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67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675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3"/>
                  </p:tgtEl>
                </p:cond>
              </p:nextCondLst>
            </p:seq>
            <p:seq concurrent="1" nextAc="seek">
              <p:cTn id="1676" restart="whenNotActive" fill="hold" evtFilter="cancelBubble" nodeType="interactiveSeq">
                <p:stCondLst>
                  <p:cond evt="onClick" delay="0">
                    <p:tgtEl>
                      <p:spTgt spid="2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77" fill="hold">
                      <p:stCondLst>
                        <p:cond delay="0"/>
                      </p:stCondLst>
                      <p:childTnLst>
                        <p:par>
                          <p:cTn id="1678" fill="hold">
                            <p:stCondLst>
                              <p:cond delay="0"/>
                            </p:stCondLst>
                            <p:childTnLst>
                              <p:par>
                                <p:cTn id="167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80" dur="250" fill="hold"/>
                                        <p:tgtEl>
                                          <p:spTgt spid="21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68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1.45833E-6 1.12384 " pathEditMode="relative" rAng="0" ptsTypes="AA">
                                      <p:cBhvr>
                                        <p:cTn id="1682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68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684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4"/>
                  </p:tgtEl>
                </p:cond>
              </p:nextCondLst>
            </p:seq>
            <p:seq concurrent="1" nextAc="seek">
              <p:cTn id="1685" restart="whenNotActive" fill="hold" evtFilter="cancelBubble" nodeType="interactiveSeq">
                <p:stCondLst>
                  <p:cond evt="onClick" delay="0">
                    <p:tgtEl>
                      <p:spTgt spid="2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6" fill="hold">
                      <p:stCondLst>
                        <p:cond delay="0"/>
                      </p:stCondLst>
                      <p:childTnLst>
                        <p:par>
                          <p:cTn id="1687" fill="hold">
                            <p:stCondLst>
                              <p:cond delay="0"/>
                            </p:stCondLst>
                            <p:childTnLst>
                              <p:par>
                                <p:cTn id="168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89" dur="250" fill="hold"/>
                                        <p:tgtEl>
                                          <p:spTgt spid="21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69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33333E-6 L 1.45833E-6 1.12384 " pathEditMode="relative" rAng="0" ptsTypes="AA">
                                      <p:cBhvr>
                                        <p:cTn id="1691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69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693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"/>
                  </p:tgtEl>
                </p:cond>
              </p:nextCondLst>
            </p:seq>
            <p:seq concurrent="1" nextAc="seek">
              <p:cTn id="1694" restart="whenNotActive" fill="hold" evtFilter="cancelBubble" nodeType="interactiveSeq">
                <p:stCondLst>
                  <p:cond evt="onClick" delay="0">
                    <p:tgtEl>
                      <p:spTgt spid="2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95" fill="hold">
                      <p:stCondLst>
                        <p:cond delay="0"/>
                      </p:stCondLst>
                      <p:childTnLst>
                        <p:par>
                          <p:cTn id="1696" fill="hold">
                            <p:stCondLst>
                              <p:cond delay="0"/>
                            </p:stCondLst>
                            <p:childTnLst>
                              <p:par>
                                <p:cTn id="169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98" dur="250" fill="hold"/>
                                        <p:tgtEl>
                                          <p:spTgt spid="21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69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44444E-6 L 1.45833E-6 1.12384 " pathEditMode="relative" rAng="0" ptsTypes="AA">
                                      <p:cBhvr>
                                        <p:cTn id="1700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70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702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6"/>
                  </p:tgtEl>
                </p:cond>
              </p:nextCondLst>
            </p:seq>
            <p:seq concurrent="1" nextAc="seek">
              <p:cTn id="1703" restart="whenNotActive" fill="hold" evtFilter="cancelBubble" nodeType="interactiveSeq">
                <p:stCondLst>
                  <p:cond evt="onClick" delay="0">
                    <p:tgtEl>
                      <p:spTgt spid="2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04" fill="hold">
                      <p:stCondLst>
                        <p:cond delay="0"/>
                      </p:stCondLst>
                      <p:childTnLst>
                        <p:par>
                          <p:cTn id="1705" fill="hold">
                            <p:stCondLst>
                              <p:cond delay="0"/>
                            </p:stCondLst>
                            <p:childTnLst>
                              <p:par>
                                <p:cTn id="170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07" dur="250" fill="hold"/>
                                        <p:tgtEl>
                                          <p:spTgt spid="21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70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96296E-6 L 1.45833E-6 1.12385 " pathEditMode="relative" rAng="0" ptsTypes="AA">
                                      <p:cBhvr>
                                        <p:cTn id="1709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71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711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7"/>
                  </p:tgtEl>
                </p:cond>
              </p:nextCondLst>
            </p:seq>
            <p:seq concurrent="1" nextAc="seek">
              <p:cTn id="1712" restart="whenNotActive" fill="hold" evtFilter="cancelBubble" nodeType="interactiveSeq">
                <p:stCondLst>
                  <p:cond evt="onClick" delay="0">
                    <p:tgtEl>
                      <p:spTgt spid="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3" fill="hold">
                      <p:stCondLst>
                        <p:cond delay="0"/>
                      </p:stCondLst>
                      <p:childTnLst>
                        <p:par>
                          <p:cTn id="1714" fill="hold">
                            <p:stCondLst>
                              <p:cond delay="0"/>
                            </p:stCondLst>
                            <p:childTnLst>
                              <p:par>
                                <p:cTn id="17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16" dur="250" fill="hold"/>
                                        <p:tgtEl>
                                          <p:spTgt spid="21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71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7 L 1.45833E-6 1.12384 " pathEditMode="relative" rAng="0" ptsTypes="AA">
                                      <p:cBhvr>
                                        <p:cTn id="1718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71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720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8"/>
                  </p:tgtEl>
                </p:cond>
              </p:nextCondLst>
            </p:seq>
            <p:seq concurrent="1" nextAc="seek">
              <p:cTn id="1721" restart="whenNotActive" fill="hold" evtFilter="cancelBubble" nodeType="interactiveSeq">
                <p:stCondLst>
                  <p:cond evt="onClick" delay="0">
                    <p:tgtEl>
                      <p:spTgt spid="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22" fill="hold">
                      <p:stCondLst>
                        <p:cond delay="0"/>
                      </p:stCondLst>
                      <p:childTnLst>
                        <p:par>
                          <p:cTn id="1723" fill="hold">
                            <p:stCondLst>
                              <p:cond delay="0"/>
                            </p:stCondLst>
                            <p:childTnLst>
                              <p:par>
                                <p:cTn id="172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25" dur="250" fill="hold"/>
                                        <p:tgtEl>
                                          <p:spTgt spid="21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72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22222E-6 L 1.45833E-6 1.12384 " pathEditMode="relative" rAng="0" ptsTypes="AA">
                                      <p:cBhvr>
                                        <p:cTn id="1727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72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729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9"/>
                  </p:tgtEl>
                </p:cond>
              </p:nextCondLst>
            </p:seq>
            <p:seq concurrent="1" nextAc="seek">
              <p:cTn id="1730" restart="whenNotActive" fill="hold" evtFilter="cancelBubble" nodeType="interactiveSeq">
                <p:stCondLst>
                  <p:cond evt="onClick" delay="0">
                    <p:tgtEl>
                      <p:spTgt spid="2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1" fill="hold">
                      <p:stCondLst>
                        <p:cond delay="0"/>
                      </p:stCondLst>
                      <p:childTnLst>
                        <p:par>
                          <p:cTn id="1732" fill="hold">
                            <p:stCondLst>
                              <p:cond delay="0"/>
                            </p:stCondLst>
                            <p:childTnLst>
                              <p:par>
                                <p:cTn id="173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34" dur="250" fill="hold"/>
                                        <p:tgtEl>
                                          <p:spTgt spid="22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73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1.45833E-6 1.12384 " pathEditMode="relative" rAng="0" ptsTypes="AA">
                                      <p:cBhvr>
                                        <p:cTn id="1736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73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738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0"/>
                  </p:tgtEl>
                </p:cond>
              </p:nextCondLst>
            </p:seq>
            <p:seq concurrent="1" nextAc="seek">
              <p:cTn id="1739" restart="whenNotActive" fill="hold" evtFilter="cancelBubble" nodeType="interactiveSeq">
                <p:stCondLst>
                  <p:cond evt="onClick" delay="0">
                    <p:tgtEl>
                      <p:spTgt spid="2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0" fill="hold">
                      <p:stCondLst>
                        <p:cond delay="0"/>
                      </p:stCondLst>
                      <p:childTnLst>
                        <p:par>
                          <p:cTn id="1741" fill="hold">
                            <p:stCondLst>
                              <p:cond delay="0"/>
                            </p:stCondLst>
                            <p:childTnLst>
                              <p:par>
                                <p:cTn id="174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43" dur="250" fill="hold"/>
                                        <p:tgtEl>
                                          <p:spTgt spid="22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74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L 1.45833E-6 1.12385 " pathEditMode="relative" rAng="0" ptsTypes="AA">
                                      <p:cBhvr>
                                        <p:cTn id="1745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746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747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1"/>
                  </p:tgtEl>
                </p:cond>
              </p:nextCondLst>
            </p:seq>
            <p:seq concurrent="1" nextAc="seek">
              <p:cTn id="1748" restart="whenNotActive" fill="hold" evtFilter="cancelBubble" nodeType="interactiveSeq">
                <p:stCondLst>
                  <p:cond evt="onClick" delay="0">
                    <p:tgtEl>
                      <p:spTgt spid="2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9" fill="hold">
                      <p:stCondLst>
                        <p:cond delay="0"/>
                      </p:stCondLst>
                      <p:childTnLst>
                        <p:par>
                          <p:cTn id="1750" fill="hold">
                            <p:stCondLst>
                              <p:cond delay="0"/>
                            </p:stCondLst>
                            <p:childTnLst>
                              <p:par>
                                <p:cTn id="175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52" dur="250" fill="hold"/>
                                        <p:tgtEl>
                                          <p:spTgt spid="22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75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48148E-6 L 1.45833E-6 1.12384 " pathEditMode="relative" rAng="0" ptsTypes="AA">
                                      <p:cBhvr>
                                        <p:cTn id="1754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75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756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2"/>
                  </p:tgtEl>
                </p:cond>
              </p:nextCondLst>
            </p:seq>
            <p:seq concurrent="1" nextAc="seek">
              <p:cTn id="1757" restart="whenNotActive" fill="hold" evtFilter="cancelBubble" nodeType="interactiveSeq">
                <p:stCondLst>
                  <p:cond evt="onClick" delay="0">
                    <p:tgtEl>
                      <p:spTgt spid="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8" fill="hold">
                      <p:stCondLst>
                        <p:cond delay="0"/>
                      </p:stCondLst>
                      <p:childTnLst>
                        <p:par>
                          <p:cTn id="1759" fill="hold">
                            <p:stCondLst>
                              <p:cond delay="0"/>
                            </p:stCondLst>
                            <p:childTnLst>
                              <p:par>
                                <p:cTn id="176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61" dur="250" fill="hold"/>
                                        <p:tgtEl>
                                          <p:spTgt spid="22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76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1.45833E-6 1.12384 " pathEditMode="relative" rAng="0" ptsTypes="AA">
                                      <p:cBhvr>
                                        <p:cTn id="1763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76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765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3"/>
                  </p:tgtEl>
                </p:cond>
              </p:nextCondLst>
            </p:seq>
            <p:seq concurrent="1" nextAc="seek">
              <p:cTn id="1766" restart="whenNotActive" fill="hold" evtFilter="cancelBubble" nodeType="interactiveSeq">
                <p:stCondLst>
                  <p:cond evt="onClick" delay="0">
                    <p:tgtEl>
                      <p:spTgt spid="2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7" fill="hold">
                      <p:stCondLst>
                        <p:cond delay="0"/>
                      </p:stCondLst>
                      <p:childTnLst>
                        <p:par>
                          <p:cTn id="1768" fill="hold">
                            <p:stCondLst>
                              <p:cond delay="0"/>
                            </p:stCondLst>
                            <p:childTnLst>
                              <p:par>
                                <p:cTn id="176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70" dur="250" fill="hold"/>
                                        <p:tgtEl>
                                          <p:spTgt spid="22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77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1.45833E-6 1.12384 " pathEditMode="relative" rAng="0" ptsTypes="AA">
                                      <p:cBhvr>
                                        <p:cTn id="1772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77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774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4"/>
                  </p:tgtEl>
                </p:cond>
              </p:nextCondLst>
            </p:seq>
            <p:seq concurrent="1" nextAc="seek">
              <p:cTn id="1775" restart="whenNotActive" fill="hold" evtFilter="cancelBubble" nodeType="interactiveSeq">
                <p:stCondLst>
                  <p:cond evt="onClick" delay="0">
                    <p:tgtEl>
                      <p:spTgt spid="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6" fill="hold">
                      <p:stCondLst>
                        <p:cond delay="0"/>
                      </p:stCondLst>
                      <p:childTnLst>
                        <p:par>
                          <p:cTn id="1777" fill="hold">
                            <p:stCondLst>
                              <p:cond delay="0"/>
                            </p:stCondLst>
                            <p:childTnLst>
                              <p:par>
                                <p:cTn id="177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79" dur="250" fill="hold"/>
                                        <p:tgtEl>
                                          <p:spTgt spid="22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78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1.45833E-6 1.12384 " pathEditMode="relative" rAng="0" ptsTypes="AA">
                                      <p:cBhvr>
                                        <p:cTn id="1781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78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783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"/>
                  </p:tgtEl>
                </p:cond>
              </p:nextCondLst>
            </p:seq>
            <p:seq concurrent="1" nextAc="seek">
              <p:cTn id="1784" restart="whenNotActive" fill="hold" evtFilter="cancelBubble" nodeType="interactiveSeq">
                <p:stCondLst>
                  <p:cond evt="onClick" delay="0">
                    <p:tgtEl>
                      <p:spTgt spid="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5" fill="hold">
                      <p:stCondLst>
                        <p:cond delay="0"/>
                      </p:stCondLst>
                      <p:childTnLst>
                        <p:par>
                          <p:cTn id="1786" fill="hold">
                            <p:stCondLst>
                              <p:cond delay="0"/>
                            </p:stCondLst>
                            <p:childTnLst>
                              <p:par>
                                <p:cTn id="178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88" dur="250" fill="hold"/>
                                        <p:tgtEl>
                                          <p:spTgt spid="22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78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1.45833E-6 1.12385 " pathEditMode="relative" rAng="0" ptsTypes="AA">
                                      <p:cBhvr>
                                        <p:cTn id="1790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79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792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6"/>
                  </p:tgtEl>
                </p:cond>
              </p:nextCondLst>
            </p:seq>
            <p:seq concurrent="1" nextAc="seek">
              <p:cTn id="1793" restart="whenNotActive" fill="hold" evtFilter="cancelBubble" nodeType="interactiveSeq">
                <p:stCondLst>
                  <p:cond evt="onClick" delay="0">
                    <p:tgtEl>
                      <p:spTgt spid="2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4" fill="hold">
                      <p:stCondLst>
                        <p:cond delay="0"/>
                      </p:stCondLst>
                      <p:childTnLst>
                        <p:par>
                          <p:cTn id="1795" fill="hold">
                            <p:stCondLst>
                              <p:cond delay="0"/>
                            </p:stCondLst>
                            <p:childTnLst>
                              <p:par>
                                <p:cTn id="179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97" dur="250" fill="hold"/>
                                        <p:tgtEl>
                                          <p:spTgt spid="22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79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022E-16 L 1.45833E-6 1.12384 " pathEditMode="relative" rAng="0" ptsTypes="AA">
                                      <p:cBhvr>
                                        <p:cTn id="1799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80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801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7"/>
                  </p:tgtEl>
                </p:cond>
              </p:nextCondLst>
            </p:seq>
            <p:seq concurrent="1" nextAc="seek">
              <p:cTn id="1802" restart="whenNotActive" fill="hold" evtFilter="cancelBubble" nodeType="interactiveSeq">
                <p:stCondLst>
                  <p:cond evt="onClick" delay="0">
                    <p:tgtEl>
                      <p:spTgt spid="2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3" fill="hold">
                      <p:stCondLst>
                        <p:cond delay="0"/>
                      </p:stCondLst>
                      <p:childTnLst>
                        <p:par>
                          <p:cTn id="1804" fill="hold">
                            <p:stCondLst>
                              <p:cond delay="0"/>
                            </p:stCondLst>
                            <p:childTnLst>
                              <p:par>
                                <p:cTn id="180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06" dur="250" fill="hold"/>
                                        <p:tgtEl>
                                          <p:spTgt spid="22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80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59259E-6 L 1.45833E-6 1.12384 " pathEditMode="relative" rAng="0" ptsTypes="AA">
                                      <p:cBhvr>
                                        <p:cTn id="1808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80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810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8"/>
                  </p:tgtEl>
                </p:cond>
              </p:nextCondLst>
            </p:seq>
            <p:seq concurrent="1" nextAc="seek">
              <p:cTn id="1811" restart="whenNotActive" fill="hold" evtFilter="cancelBubble" nodeType="interactiveSeq">
                <p:stCondLst>
                  <p:cond evt="onClick" delay="0">
                    <p:tgtEl>
                      <p:spTgt spid="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12" fill="hold">
                      <p:stCondLst>
                        <p:cond delay="0"/>
                      </p:stCondLst>
                      <p:childTnLst>
                        <p:par>
                          <p:cTn id="1813" fill="hold">
                            <p:stCondLst>
                              <p:cond delay="0"/>
                            </p:stCondLst>
                            <p:childTnLst>
                              <p:par>
                                <p:cTn id="181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15" dur="250" fill="hold"/>
                                        <p:tgtEl>
                                          <p:spTgt spid="22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81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1.45833E-6 1.12384 " pathEditMode="relative" rAng="0" ptsTypes="AA">
                                      <p:cBhvr>
                                        <p:cTn id="1817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81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819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9"/>
                  </p:tgtEl>
                </p:cond>
              </p:nextCondLst>
            </p:seq>
            <p:seq concurrent="1" nextAc="seek">
              <p:cTn id="1820" restart="whenNotActive" fill="hold" evtFilter="cancelBubble" nodeType="interactiveSeq">
                <p:stCondLst>
                  <p:cond evt="onClick" delay="0">
                    <p:tgtEl>
                      <p:spTgt spid="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1" fill="hold">
                      <p:stCondLst>
                        <p:cond delay="0"/>
                      </p:stCondLst>
                      <p:childTnLst>
                        <p:par>
                          <p:cTn id="1822" fill="hold">
                            <p:stCondLst>
                              <p:cond delay="0"/>
                            </p:stCondLst>
                            <p:childTnLst>
                              <p:par>
                                <p:cTn id="182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24" dur="250" fill="hold"/>
                                        <p:tgtEl>
                                          <p:spTgt spid="23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82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6 L 1.45833E-6 1.12385 " pathEditMode="relative" rAng="0" ptsTypes="AA">
                                      <p:cBhvr>
                                        <p:cTn id="1826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82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828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"/>
                  </p:tgtEl>
                </p:cond>
              </p:nextCondLst>
            </p:seq>
            <p:seq concurrent="1" nextAc="seek">
              <p:cTn id="1829" restart="whenNotActive" fill="hold" evtFilter="cancelBubble" nodeType="interactiveSeq">
                <p:stCondLst>
                  <p:cond evt="onClick" delay="0">
                    <p:tgtEl>
                      <p:spTgt spid="2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0" fill="hold">
                      <p:stCondLst>
                        <p:cond delay="0"/>
                      </p:stCondLst>
                      <p:childTnLst>
                        <p:par>
                          <p:cTn id="1831" fill="hold">
                            <p:stCondLst>
                              <p:cond delay="0"/>
                            </p:stCondLst>
                            <p:childTnLst>
                              <p:par>
                                <p:cTn id="183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33" dur="250" fill="hold"/>
                                        <p:tgtEl>
                                          <p:spTgt spid="23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83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11111E-6 L 1.45833E-6 1.12384 " pathEditMode="relative" rAng="0" ptsTypes="AA">
                                      <p:cBhvr>
                                        <p:cTn id="1835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836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837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1"/>
                  </p:tgtEl>
                </p:cond>
              </p:nextCondLst>
            </p:seq>
            <p:seq concurrent="1" nextAc="seek">
              <p:cTn id="1838" restart="whenNotActive" fill="hold" evtFilter="cancelBubble" nodeType="interactiveSeq">
                <p:stCondLst>
                  <p:cond evt="onClick" delay="0">
                    <p:tgtEl>
                      <p:spTgt spid="2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9" fill="hold">
                      <p:stCondLst>
                        <p:cond delay="0"/>
                      </p:stCondLst>
                      <p:childTnLst>
                        <p:par>
                          <p:cTn id="1840" fill="hold">
                            <p:stCondLst>
                              <p:cond delay="0"/>
                            </p:stCondLst>
                            <p:childTnLst>
                              <p:par>
                                <p:cTn id="184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42" dur="250" fill="hold"/>
                                        <p:tgtEl>
                                          <p:spTgt spid="23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84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L 1.45833E-6 1.12384 " pathEditMode="relative" rAng="0" ptsTypes="AA">
                                      <p:cBhvr>
                                        <p:cTn id="1844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84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846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2"/>
                  </p:tgtEl>
                </p:cond>
              </p:nextCondLst>
            </p:seq>
            <p:seq concurrent="1" nextAc="seek">
              <p:cTn id="1847" restart="whenNotActive" fill="hold" evtFilter="cancelBubble" nodeType="interactiveSeq">
                <p:stCondLst>
                  <p:cond evt="onClick" delay="0">
                    <p:tgtEl>
                      <p:spTgt spid="2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48" fill="hold">
                      <p:stCondLst>
                        <p:cond delay="0"/>
                      </p:stCondLst>
                      <p:childTnLst>
                        <p:par>
                          <p:cTn id="1849" fill="hold">
                            <p:stCondLst>
                              <p:cond delay="0"/>
                            </p:stCondLst>
                            <p:childTnLst>
                              <p:par>
                                <p:cTn id="185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51" dur="250" fill="hold"/>
                                        <p:tgtEl>
                                          <p:spTgt spid="23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85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07407E-6 L 1.45833E-6 1.12384 " pathEditMode="relative" rAng="0" ptsTypes="AA">
                                      <p:cBhvr>
                                        <p:cTn id="1853" dur="1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85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855" dur="1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3"/>
                  </p:tgtEl>
                </p:cond>
              </p:nextCondLst>
            </p:seq>
            <p:seq concurrent="1" nextAc="seek">
              <p:cTn id="1856" restart="whenNotActive" fill="hold" evtFilter="cancelBubble" nodeType="interactiveSeq">
                <p:stCondLst>
                  <p:cond evt="onClick" delay="0">
                    <p:tgtEl>
                      <p:spTgt spid="2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7" fill="hold">
                      <p:stCondLst>
                        <p:cond delay="0"/>
                      </p:stCondLst>
                      <p:childTnLst>
                        <p:par>
                          <p:cTn id="1858" fill="hold">
                            <p:stCondLst>
                              <p:cond delay="0"/>
                            </p:stCondLst>
                            <p:childTnLst>
                              <p:par>
                                <p:cTn id="185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60" dur="250" fill="hold"/>
                                        <p:tgtEl>
                                          <p:spTgt spid="23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86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81481E-6 L 1.45833E-6 1.12385 " pathEditMode="relative" rAng="0" ptsTypes="AA">
                                      <p:cBhvr>
                                        <p:cTn id="1862" dur="1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181"/>
                                    </p:animMotion>
                                  </p:childTnLst>
                                </p:cTn>
                              </p:par>
                              <p:par>
                                <p:cTn id="186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864" dur="1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4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51" grpId="0" animBg="1"/>
      <p:bldP spid="51" grpId="1" animBg="1"/>
      <p:bldP spid="51" grpId="2" animBg="1"/>
      <p:bldP spid="52" grpId="0" animBg="1"/>
      <p:bldP spid="52" grpId="1" animBg="1"/>
      <p:bldP spid="52" grpId="2" animBg="1"/>
      <p:bldP spid="53" grpId="0" animBg="1"/>
      <p:bldP spid="53" grpId="1" animBg="1"/>
      <p:bldP spid="53" grpId="2" animBg="1"/>
      <p:bldP spid="54" grpId="0" animBg="1"/>
      <p:bldP spid="54" grpId="1" animBg="1"/>
      <p:bldP spid="54" grpId="2" animBg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2" grpId="0" animBg="1"/>
      <p:bldP spid="82" grpId="1" animBg="1"/>
      <p:bldP spid="82" grpId="2" animBg="1"/>
      <p:bldP spid="83" grpId="0" animBg="1"/>
      <p:bldP spid="83" grpId="1" animBg="1"/>
      <p:bldP spid="83" grpId="2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6" grpId="0" animBg="1"/>
      <p:bldP spid="86" grpId="1" animBg="1"/>
      <p:bldP spid="86" grpId="2" animBg="1"/>
      <p:bldP spid="87" grpId="0" animBg="1"/>
      <p:bldP spid="87" grpId="1" animBg="1"/>
      <p:bldP spid="87" grpId="2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96" grpId="0" animBg="1"/>
      <p:bldP spid="96" grpId="1" animBg="1"/>
      <p:bldP spid="96" grpId="2" animBg="1"/>
      <p:bldP spid="97" grpId="0" animBg="1"/>
      <p:bldP spid="97" grpId="1" animBg="1"/>
      <p:bldP spid="97" grpId="2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101" grpId="0" animBg="1"/>
      <p:bldP spid="101" grpId="1" animBg="1"/>
      <p:bldP spid="101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4" grpId="0" animBg="1"/>
      <p:bldP spid="104" grpId="1" animBg="1"/>
      <p:bldP spid="104" grpId="2" animBg="1"/>
      <p:bldP spid="105" grpId="0" animBg="1"/>
      <p:bldP spid="105" grpId="1" animBg="1"/>
      <p:bldP spid="105" grpId="2" animBg="1"/>
      <p:bldP spid="106" grpId="0" animBg="1"/>
      <p:bldP spid="106" grpId="1" animBg="1"/>
      <p:bldP spid="106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09" grpId="0" animBg="1"/>
      <p:bldP spid="109" grpId="1" animBg="1"/>
      <p:bldP spid="109" grpId="2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 animBg="1"/>
      <p:bldP spid="112" grpId="1" animBg="1"/>
      <p:bldP spid="112" grpId="2" animBg="1"/>
      <p:bldP spid="113" grpId="0" animBg="1"/>
      <p:bldP spid="113" grpId="1" animBg="1"/>
      <p:bldP spid="113" grpId="2" animBg="1"/>
      <p:bldP spid="114" grpId="0" animBg="1"/>
      <p:bldP spid="114" grpId="1" animBg="1"/>
      <p:bldP spid="114" grpId="2" animBg="1"/>
      <p:bldP spid="115" grpId="0" animBg="1"/>
      <p:bldP spid="115" grpId="1" animBg="1"/>
      <p:bldP spid="115" grpId="2" animBg="1"/>
      <p:bldP spid="116" grpId="0" animBg="1"/>
      <p:bldP spid="116" grpId="1" animBg="1"/>
      <p:bldP spid="116" grpId="2" animBg="1"/>
      <p:bldP spid="117" grpId="0" animBg="1"/>
      <p:bldP spid="117" grpId="1" animBg="1"/>
      <p:bldP spid="117" grpId="2" animBg="1"/>
      <p:bldP spid="118" grpId="0" animBg="1"/>
      <p:bldP spid="118" grpId="1" animBg="1"/>
      <p:bldP spid="118" grpId="2" animBg="1"/>
      <p:bldP spid="119" grpId="0" animBg="1"/>
      <p:bldP spid="119" grpId="1" animBg="1"/>
      <p:bldP spid="119" grpId="2" animBg="1"/>
      <p:bldP spid="120" grpId="0" animBg="1"/>
      <p:bldP spid="120" grpId="1" animBg="1"/>
      <p:bldP spid="120" grpId="2" animBg="1"/>
      <p:bldP spid="121" grpId="0" animBg="1"/>
      <p:bldP spid="121" grpId="1" animBg="1"/>
      <p:bldP spid="121" grpId="2" animBg="1"/>
      <p:bldP spid="122" grpId="0" animBg="1"/>
      <p:bldP spid="122" grpId="1" animBg="1"/>
      <p:bldP spid="122" grpId="2" animBg="1"/>
      <p:bldP spid="123" grpId="0" animBg="1"/>
      <p:bldP spid="123" grpId="1" animBg="1"/>
      <p:bldP spid="123" grpId="2" animBg="1"/>
      <p:bldP spid="124" grpId="0" animBg="1"/>
      <p:bldP spid="124" grpId="1" animBg="1"/>
      <p:bldP spid="124" grpId="2" animBg="1"/>
      <p:bldP spid="125" grpId="0" animBg="1"/>
      <p:bldP spid="125" grpId="1" animBg="1"/>
      <p:bldP spid="125" grpId="2" animBg="1"/>
      <p:bldP spid="126" grpId="0" animBg="1"/>
      <p:bldP spid="126" grpId="1" animBg="1"/>
      <p:bldP spid="126" grpId="2" animBg="1"/>
      <p:bldP spid="127" grpId="0" animBg="1"/>
      <p:bldP spid="127" grpId="1" animBg="1"/>
      <p:bldP spid="127" grpId="2" animBg="1"/>
      <p:bldP spid="128" grpId="0" animBg="1"/>
      <p:bldP spid="128" grpId="1" animBg="1"/>
      <p:bldP spid="128" grpId="2" animBg="1"/>
      <p:bldP spid="129" grpId="0" animBg="1"/>
      <p:bldP spid="129" grpId="1" animBg="1"/>
      <p:bldP spid="129" grpId="2" animBg="1"/>
      <p:bldP spid="130" grpId="0" animBg="1"/>
      <p:bldP spid="130" grpId="1" animBg="1"/>
      <p:bldP spid="130" grpId="2" animBg="1"/>
      <p:bldP spid="131" grpId="0" animBg="1"/>
      <p:bldP spid="131" grpId="1" animBg="1"/>
      <p:bldP spid="131" grpId="2" animBg="1"/>
      <p:bldP spid="132" grpId="0" animBg="1"/>
      <p:bldP spid="132" grpId="1" animBg="1"/>
      <p:bldP spid="132" grpId="2" animBg="1"/>
      <p:bldP spid="133" grpId="0" animBg="1"/>
      <p:bldP spid="133" grpId="1" animBg="1"/>
      <p:bldP spid="133" grpId="2" animBg="1"/>
      <p:bldP spid="134" grpId="0" animBg="1"/>
      <p:bldP spid="134" grpId="1" animBg="1"/>
      <p:bldP spid="134" grpId="2" animBg="1"/>
      <p:bldP spid="135" grpId="0" animBg="1"/>
      <p:bldP spid="135" grpId="1" animBg="1"/>
      <p:bldP spid="135" grpId="2" animBg="1"/>
      <p:bldP spid="136" grpId="0" animBg="1"/>
      <p:bldP spid="136" grpId="1" animBg="1"/>
      <p:bldP spid="136" grpId="2" animBg="1"/>
      <p:bldP spid="137" grpId="0" animBg="1"/>
      <p:bldP spid="137" grpId="1" animBg="1"/>
      <p:bldP spid="137" grpId="2" animBg="1"/>
      <p:bldP spid="138" grpId="0" animBg="1"/>
      <p:bldP spid="138" grpId="1" animBg="1"/>
      <p:bldP spid="138" grpId="2" animBg="1"/>
      <p:bldP spid="139" grpId="0" animBg="1"/>
      <p:bldP spid="139" grpId="1" animBg="1"/>
      <p:bldP spid="139" grpId="2" animBg="1"/>
      <p:bldP spid="140" grpId="0" animBg="1"/>
      <p:bldP spid="140" grpId="1" animBg="1"/>
      <p:bldP spid="140" grpId="2" animBg="1"/>
      <p:bldP spid="141" grpId="0" animBg="1"/>
      <p:bldP spid="141" grpId="1" animBg="1"/>
      <p:bldP spid="141" grpId="2" animBg="1"/>
      <p:bldP spid="142" grpId="0" animBg="1"/>
      <p:bldP spid="142" grpId="1" animBg="1"/>
      <p:bldP spid="142" grpId="2" animBg="1"/>
      <p:bldP spid="143" grpId="0" animBg="1"/>
      <p:bldP spid="143" grpId="1" animBg="1"/>
      <p:bldP spid="143" grpId="2" animBg="1"/>
      <p:bldP spid="144" grpId="0" animBg="1"/>
      <p:bldP spid="144" grpId="1" animBg="1"/>
      <p:bldP spid="144" grpId="2" animBg="1"/>
      <p:bldP spid="145" grpId="0" animBg="1"/>
      <p:bldP spid="145" grpId="1" animBg="1"/>
      <p:bldP spid="145" grpId="2" animBg="1"/>
      <p:bldP spid="146" grpId="0" animBg="1"/>
      <p:bldP spid="146" grpId="1" animBg="1"/>
      <p:bldP spid="146" grpId="2" animBg="1"/>
      <p:bldP spid="147" grpId="0" animBg="1"/>
      <p:bldP spid="147" grpId="1" animBg="1"/>
      <p:bldP spid="147" grpId="2" animBg="1"/>
      <p:bldP spid="148" grpId="0" animBg="1"/>
      <p:bldP spid="148" grpId="1" animBg="1"/>
      <p:bldP spid="148" grpId="2" animBg="1"/>
      <p:bldP spid="149" grpId="0" animBg="1"/>
      <p:bldP spid="149" grpId="1" animBg="1"/>
      <p:bldP spid="149" grpId="2" animBg="1"/>
      <p:bldP spid="150" grpId="0" animBg="1"/>
      <p:bldP spid="150" grpId="1" animBg="1"/>
      <p:bldP spid="150" grpId="2" animBg="1"/>
      <p:bldP spid="151" grpId="0" animBg="1"/>
      <p:bldP spid="151" grpId="1" animBg="1"/>
      <p:bldP spid="151" grpId="2" animBg="1"/>
      <p:bldP spid="152" grpId="0" animBg="1"/>
      <p:bldP spid="152" grpId="1" animBg="1"/>
      <p:bldP spid="152" grpId="2" animBg="1"/>
      <p:bldP spid="153" grpId="0" animBg="1"/>
      <p:bldP spid="153" grpId="1" animBg="1"/>
      <p:bldP spid="153" grpId="2" animBg="1"/>
      <p:bldP spid="154" grpId="0" animBg="1"/>
      <p:bldP spid="154" grpId="1" animBg="1"/>
      <p:bldP spid="154" grpId="2" animBg="1"/>
      <p:bldP spid="155" grpId="0" animBg="1"/>
      <p:bldP spid="155" grpId="1" animBg="1"/>
      <p:bldP spid="155" grpId="2" animBg="1"/>
      <p:bldP spid="156" grpId="0" animBg="1"/>
      <p:bldP spid="156" grpId="1" animBg="1"/>
      <p:bldP spid="156" grpId="2" animBg="1"/>
      <p:bldP spid="157" grpId="0" animBg="1"/>
      <p:bldP spid="157" grpId="1" animBg="1"/>
      <p:bldP spid="157" grpId="2" animBg="1"/>
      <p:bldP spid="158" grpId="0" animBg="1"/>
      <p:bldP spid="158" grpId="1" animBg="1"/>
      <p:bldP spid="158" grpId="2" animBg="1"/>
      <p:bldP spid="159" grpId="0" animBg="1"/>
      <p:bldP spid="159" grpId="1" animBg="1"/>
      <p:bldP spid="159" grpId="2" animBg="1"/>
      <p:bldP spid="160" grpId="0" animBg="1"/>
      <p:bldP spid="160" grpId="1" animBg="1"/>
      <p:bldP spid="160" grpId="2" animBg="1"/>
      <p:bldP spid="161" grpId="0" animBg="1"/>
      <p:bldP spid="161" grpId="1" animBg="1"/>
      <p:bldP spid="161" grpId="2" animBg="1"/>
      <p:bldP spid="162" grpId="0" animBg="1"/>
      <p:bldP spid="162" grpId="1" animBg="1"/>
      <p:bldP spid="162" grpId="2" animBg="1"/>
      <p:bldP spid="163" grpId="0" animBg="1"/>
      <p:bldP spid="163" grpId="1" animBg="1"/>
      <p:bldP spid="163" grpId="2" animBg="1"/>
      <p:bldP spid="164" grpId="0" animBg="1"/>
      <p:bldP spid="164" grpId="1" animBg="1"/>
      <p:bldP spid="164" grpId="2" animBg="1"/>
      <p:bldP spid="165" grpId="0" animBg="1"/>
      <p:bldP spid="165" grpId="1" animBg="1"/>
      <p:bldP spid="165" grpId="2" animBg="1"/>
      <p:bldP spid="166" grpId="0" animBg="1"/>
      <p:bldP spid="166" grpId="1" animBg="1"/>
      <p:bldP spid="166" grpId="2" animBg="1"/>
      <p:bldP spid="167" grpId="0" animBg="1"/>
      <p:bldP spid="167" grpId="1" animBg="1"/>
      <p:bldP spid="167" grpId="2" animBg="1"/>
      <p:bldP spid="168" grpId="0" animBg="1"/>
      <p:bldP spid="168" grpId="1" animBg="1"/>
      <p:bldP spid="168" grpId="2" animBg="1"/>
      <p:bldP spid="169" grpId="0" animBg="1"/>
      <p:bldP spid="169" grpId="1" animBg="1"/>
      <p:bldP spid="169" grpId="2" animBg="1"/>
      <p:bldP spid="170" grpId="0" animBg="1"/>
      <p:bldP spid="170" grpId="1" animBg="1"/>
      <p:bldP spid="170" grpId="2" animBg="1"/>
      <p:bldP spid="171" grpId="0" animBg="1"/>
      <p:bldP spid="171" grpId="1" animBg="1"/>
      <p:bldP spid="171" grpId="2" animBg="1"/>
      <p:bldP spid="172" grpId="0" animBg="1"/>
      <p:bldP spid="172" grpId="1" animBg="1"/>
      <p:bldP spid="172" grpId="2" animBg="1"/>
      <p:bldP spid="173" grpId="0" animBg="1"/>
      <p:bldP spid="173" grpId="1" animBg="1"/>
      <p:bldP spid="173" grpId="2" animBg="1"/>
      <p:bldP spid="174" grpId="0" animBg="1"/>
      <p:bldP spid="174" grpId="1" animBg="1"/>
      <p:bldP spid="174" grpId="2" animBg="1"/>
      <p:bldP spid="175" grpId="0" animBg="1"/>
      <p:bldP spid="175" grpId="1" animBg="1"/>
      <p:bldP spid="175" grpId="2" animBg="1"/>
      <p:bldP spid="176" grpId="0" animBg="1"/>
      <p:bldP spid="176" grpId="1" animBg="1"/>
      <p:bldP spid="176" grpId="2" animBg="1"/>
      <p:bldP spid="177" grpId="0" animBg="1"/>
      <p:bldP spid="177" grpId="1" animBg="1"/>
      <p:bldP spid="177" grpId="2" animBg="1"/>
      <p:bldP spid="178" grpId="0" animBg="1"/>
      <p:bldP spid="178" grpId="1" animBg="1"/>
      <p:bldP spid="178" grpId="2" animBg="1"/>
      <p:bldP spid="179" grpId="0" animBg="1"/>
      <p:bldP spid="179" grpId="1" animBg="1"/>
      <p:bldP spid="179" grpId="2" animBg="1"/>
      <p:bldP spid="180" grpId="0" animBg="1"/>
      <p:bldP spid="180" grpId="1" animBg="1"/>
      <p:bldP spid="180" grpId="2" animBg="1"/>
      <p:bldP spid="181" grpId="0" animBg="1"/>
      <p:bldP spid="181" grpId="1" animBg="1"/>
      <p:bldP spid="181" grpId="2" animBg="1"/>
      <p:bldP spid="182" grpId="0" animBg="1"/>
      <p:bldP spid="182" grpId="1" animBg="1"/>
      <p:bldP spid="182" grpId="2" animBg="1"/>
      <p:bldP spid="183" grpId="0" animBg="1"/>
      <p:bldP spid="183" grpId="1" animBg="1"/>
      <p:bldP spid="183" grpId="2" animBg="1"/>
      <p:bldP spid="184" grpId="0" animBg="1"/>
      <p:bldP spid="184" grpId="1" animBg="1"/>
      <p:bldP spid="184" grpId="2" animBg="1"/>
      <p:bldP spid="185" grpId="0" animBg="1"/>
      <p:bldP spid="185" grpId="1" animBg="1"/>
      <p:bldP spid="185" grpId="2" animBg="1"/>
      <p:bldP spid="186" grpId="0" animBg="1"/>
      <p:bldP spid="186" grpId="1" animBg="1"/>
      <p:bldP spid="186" grpId="2" animBg="1"/>
      <p:bldP spid="187" grpId="0" animBg="1"/>
      <p:bldP spid="187" grpId="1" animBg="1"/>
      <p:bldP spid="187" grpId="2" animBg="1"/>
      <p:bldP spid="188" grpId="0" animBg="1"/>
      <p:bldP spid="188" grpId="1" animBg="1"/>
      <p:bldP spid="188" grpId="2" animBg="1"/>
      <p:bldP spid="189" grpId="0" animBg="1"/>
      <p:bldP spid="189" grpId="1" animBg="1"/>
      <p:bldP spid="189" grpId="2" animBg="1"/>
      <p:bldP spid="190" grpId="0" animBg="1"/>
      <p:bldP spid="190" grpId="1" animBg="1"/>
      <p:bldP spid="190" grpId="2" animBg="1"/>
      <p:bldP spid="191" grpId="0" animBg="1"/>
      <p:bldP spid="191" grpId="1" animBg="1"/>
      <p:bldP spid="191" grpId="2" animBg="1"/>
      <p:bldP spid="192" grpId="0" animBg="1"/>
      <p:bldP spid="192" grpId="1" animBg="1"/>
      <p:bldP spid="192" grpId="2" animBg="1"/>
      <p:bldP spid="193" grpId="0" animBg="1"/>
      <p:bldP spid="193" grpId="1" animBg="1"/>
      <p:bldP spid="193" grpId="2" animBg="1"/>
      <p:bldP spid="194" grpId="0" animBg="1"/>
      <p:bldP spid="194" grpId="1" animBg="1"/>
      <p:bldP spid="194" grpId="2" animBg="1"/>
      <p:bldP spid="195" grpId="0" animBg="1"/>
      <p:bldP spid="195" grpId="1" animBg="1"/>
      <p:bldP spid="195" grpId="2" animBg="1"/>
      <p:bldP spid="196" grpId="0" animBg="1"/>
      <p:bldP spid="196" grpId="1" animBg="1"/>
      <p:bldP spid="196" grpId="2" animBg="1"/>
      <p:bldP spid="197" grpId="0" animBg="1"/>
      <p:bldP spid="197" grpId="1" animBg="1"/>
      <p:bldP spid="197" grpId="2" animBg="1"/>
      <p:bldP spid="198" grpId="0" animBg="1"/>
      <p:bldP spid="198" grpId="1" animBg="1"/>
      <p:bldP spid="198" grpId="2" animBg="1"/>
      <p:bldP spid="199" grpId="0" animBg="1"/>
      <p:bldP spid="199" grpId="1" animBg="1"/>
      <p:bldP spid="199" grpId="2" animBg="1"/>
      <p:bldP spid="200" grpId="0" animBg="1"/>
      <p:bldP spid="200" grpId="1" animBg="1"/>
      <p:bldP spid="200" grpId="2" animBg="1"/>
      <p:bldP spid="201" grpId="0" animBg="1"/>
      <p:bldP spid="201" grpId="1" animBg="1"/>
      <p:bldP spid="201" grpId="2" animBg="1"/>
      <p:bldP spid="202" grpId="0" animBg="1"/>
      <p:bldP spid="202" grpId="1" animBg="1"/>
      <p:bldP spid="202" grpId="2" animBg="1"/>
      <p:bldP spid="203" grpId="0" animBg="1"/>
      <p:bldP spid="203" grpId="1" animBg="1"/>
      <p:bldP spid="203" grpId="2" animBg="1"/>
      <p:bldP spid="204" grpId="0" animBg="1"/>
      <p:bldP spid="204" grpId="1" animBg="1"/>
      <p:bldP spid="204" grpId="2" animBg="1"/>
      <p:bldP spid="205" grpId="0" animBg="1"/>
      <p:bldP spid="205" grpId="1" animBg="1"/>
      <p:bldP spid="205" grpId="2" animBg="1"/>
      <p:bldP spid="206" grpId="0" animBg="1"/>
      <p:bldP spid="206" grpId="1" animBg="1"/>
      <p:bldP spid="206" grpId="2" animBg="1"/>
      <p:bldP spid="207" grpId="0" animBg="1"/>
      <p:bldP spid="207" grpId="1" animBg="1"/>
      <p:bldP spid="207" grpId="2" animBg="1"/>
      <p:bldP spid="208" grpId="0" animBg="1"/>
      <p:bldP spid="208" grpId="1" animBg="1"/>
      <p:bldP spid="208" grpId="2" animBg="1"/>
      <p:bldP spid="209" grpId="0" animBg="1"/>
      <p:bldP spid="209" grpId="1" animBg="1"/>
      <p:bldP spid="209" grpId="2" animBg="1"/>
      <p:bldP spid="210" grpId="0" animBg="1"/>
      <p:bldP spid="210" grpId="1" animBg="1"/>
      <p:bldP spid="210" grpId="2" animBg="1"/>
      <p:bldP spid="211" grpId="0" animBg="1"/>
      <p:bldP spid="211" grpId="1" animBg="1"/>
      <p:bldP spid="211" grpId="2" animBg="1"/>
      <p:bldP spid="212" grpId="0" animBg="1"/>
      <p:bldP spid="212" grpId="1" animBg="1"/>
      <p:bldP spid="212" grpId="2" animBg="1"/>
      <p:bldP spid="213" grpId="0" animBg="1"/>
      <p:bldP spid="213" grpId="1" animBg="1"/>
      <p:bldP spid="213" grpId="2" animBg="1"/>
      <p:bldP spid="214" grpId="0" animBg="1"/>
      <p:bldP spid="214" grpId="1" animBg="1"/>
      <p:bldP spid="214" grpId="2" animBg="1"/>
      <p:bldP spid="215" grpId="0" animBg="1"/>
      <p:bldP spid="215" grpId="1" animBg="1"/>
      <p:bldP spid="215" grpId="2" animBg="1"/>
      <p:bldP spid="216" grpId="0" animBg="1"/>
      <p:bldP spid="216" grpId="1" animBg="1"/>
      <p:bldP spid="216" grpId="2" animBg="1"/>
      <p:bldP spid="217" grpId="0" animBg="1"/>
      <p:bldP spid="217" grpId="1" animBg="1"/>
      <p:bldP spid="217" grpId="2" animBg="1"/>
      <p:bldP spid="218" grpId="0" animBg="1"/>
      <p:bldP spid="218" grpId="1" animBg="1"/>
      <p:bldP spid="218" grpId="2" animBg="1"/>
      <p:bldP spid="219" grpId="0" animBg="1"/>
      <p:bldP spid="219" grpId="1" animBg="1"/>
      <p:bldP spid="219" grpId="2" animBg="1"/>
      <p:bldP spid="220" grpId="0" animBg="1"/>
      <p:bldP spid="220" grpId="1" animBg="1"/>
      <p:bldP spid="220" grpId="2" animBg="1"/>
      <p:bldP spid="221" grpId="0" animBg="1"/>
      <p:bldP spid="221" grpId="1" animBg="1"/>
      <p:bldP spid="221" grpId="2" animBg="1"/>
      <p:bldP spid="222" grpId="0" animBg="1"/>
      <p:bldP spid="222" grpId="1" animBg="1"/>
      <p:bldP spid="222" grpId="2" animBg="1"/>
      <p:bldP spid="223" grpId="0" animBg="1"/>
      <p:bldP spid="223" grpId="1" animBg="1"/>
      <p:bldP spid="223" grpId="2" animBg="1"/>
      <p:bldP spid="224" grpId="0" animBg="1"/>
      <p:bldP spid="224" grpId="1" animBg="1"/>
      <p:bldP spid="224" grpId="2" animBg="1"/>
      <p:bldP spid="225" grpId="0" animBg="1"/>
      <p:bldP spid="225" grpId="1" animBg="1"/>
      <p:bldP spid="225" grpId="2" animBg="1"/>
      <p:bldP spid="226" grpId="0" animBg="1"/>
      <p:bldP spid="226" grpId="1" animBg="1"/>
      <p:bldP spid="226" grpId="2" animBg="1"/>
      <p:bldP spid="227" grpId="0" animBg="1"/>
      <p:bldP spid="227" grpId="1" animBg="1"/>
      <p:bldP spid="227" grpId="2" animBg="1"/>
      <p:bldP spid="228" grpId="0" animBg="1"/>
      <p:bldP spid="228" grpId="1" animBg="1"/>
      <p:bldP spid="228" grpId="2" animBg="1"/>
      <p:bldP spid="229" grpId="0" animBg="1"/>
      <p:bldP spid="229" grpId="1" animBg="1"/>
      <p:bldP spid="229" grpId="2" animBg="1"/>
      <p:bldP spid="230" grpId="0" animBg="1"/>
      <p:bldP spid="230" grpId="1" animBg="1"/>
      <p:bldP spid="230" grpId="2" animBg="1"/>
      <p:bldP spid="231" grpId="0" animBg="1"/>
      <p:bldP spid="231" grpId="1" animBg="1"/>
      <p:bldP spid="231" grpId="2" animBg="1"/>
      <p:bldP spid="232" grpId="0" animBg="1"/>
      <p:bldP spid="232" grpId="1" animBg="1"/>
      <p:bldP spid="232" grpId="2" animBg="1"/>
      <p:bldP spid="233" grpId="0" animBg="1"/>
      <p:bldP spid="233" grpId="1" animBg="1"/>
      <p:bldP spid="233" grpId="2" animBg="1"/>
      <p:bldP spid="234" grpId="0" animBg="1"/>
      <p:bldP spid="234" grpId="1" animBg="1"/>
      <p:bldP spid="234" grpId="2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5</cp:revision>
  <dcterms:created xsi:type="dcterms:W3CDTF">2022-08-31T05:51:04Z</dcterms:created>
  <dcterms:modified xsi:type="dcterms:W3CDTF">2022-08-31T10:10:32Z</dcterms:modified>
</cp:coreProperties>
</file>