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8" autoAdjust="0"/>
    <p:restoredTop sz="94660"/>
  </p:normalViewPr>
  <p:slideViewPr>
    <p:cSldViewPr snapToGrid="0">
      <p:cViewPr varScale="1">
        <p:scale>
          <a:sx n="83" d="100"/>
          <a:sy n="83" d="100"/>
        </p:scale>
        <p:origin x="55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5E246-4B2E-6004-7522-B5B726D75E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B66918-BCE8-0994-FBD9-CE1FF7EAD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4E317-AA5F-E4B4-1417-7710110D9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24CC-34E1-499F-9E47-803DF77E9D49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6A509-00BC-E286-E09D-144D5A335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CA41C-E2C4-ED65-34E1-D0D9A784D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E3021-FF18-485C-8FE5-AA9C991BA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3027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1EAA2-C8DA-D5E7-3708-8FD634144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5E5B6-4E9E-8D3F-355E-9064501BA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B75D4-542A-CA16-4104-08B5EE89B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24CC-34E1-499F-9E47-803DF77E9D49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6EE1B-5B71-C3EE-5160-AB179D88E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9F18A-83D2-CF3A-40CF-F738CBCEA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E3021-FF18-485C-8FE5-AA9C991BA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8823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A0321-05F4-1593-5272-C553D216E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5B4E27-D995-6A6C-BA22-2D60F44B2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E07A0-7814-3CC8-E729-6E8EE42F7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24CC-34E1-499F-9E47-803DF77E9D49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45968-1924-70B4-2ED5-E8945F975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60038-9441-1D9C-3FEB-4EBA0F6C4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E3021-FF18-485C-8FE5-AA9C991BA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601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BFD98-B444-34B4-F7D9-C2EE4D921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2DEFE-AA1D-239D-E42A-C3F63EB171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FAC5E6-0AB6-0E1E-1814-F745E007C4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4362C3-D13F-22E8-0282-03F26ECDB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24CC-34E1-499F-9E47-803DF77E9D49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B031E7-7FA6-50CF-7F1D-D60BA6795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84FB8-D644-05AA-7DD4-E052EEEB7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E3021-FF18-485C-8FE5-AA9C991BA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7033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95CC-B6E6-83A4-54BA-AFF8478DD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A3E731-E91C-E9FC-69C6-8E0144486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505559-31B8-2232-1E96-5A443C5121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925054-C0BB-7753-1AA9-635B78D04D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AB8CAE-E4FB-CF10-C3DB-4DE4ED08DA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29DF9D-3766-8A75-30CF-06725558F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24CC-34E1-499F-9E47-803DF77E9D49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112269-62FA-B5C4-E85B-F8F689BFB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65234C-39FE-62DB-9696-4075FCBAD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E3021-FF18-485C-8FE5-AA9C991BA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5844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415CC-2D73-4E4D-4EFD-04998DD34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A6FE96-986B-5515-B426-56F7834B8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24CC-34E1-499F-9E47-803DF77E9D49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E2C85D-0D85-6C01-553E-9913130E2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095740-2E9D-A30B-94BC-221DAA47F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E3021-FF18-485C-8FE5-AA9C991BA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6938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4C2FC4-49BC-6AD7-4FA2-B8B7AD9D0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24CC-34E1-499F-9E47-803DF77E9D49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B9B874-209C-EEEF-B9FD-3C55E7FE3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F29E0-CF01-BBE5-80C2-B1C13DE30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E3021-FF18-485C-8FE5-AA9C991BA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4234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2B371-986A-4DF2-D677-A58639265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4843B-5FEE-7763-5681-35FA5116B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37F43-1CDF-3BC5-CCDE-AD7B12C7F3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D2DF01-B9C8-95CC-1594-79217D7B5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24CC-34E1-499F-9E47-803DF77E9D49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EE2440-062E-D1A6-2EE2-3BBE4A64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F7832E-22E9-9B51-9763-874102E77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E3021-FF18-485C-8FE5-AA9C991BA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183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DE0EE-B004-13D2-EDD4-702BF732D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99CBA4-A5F2-123A-7131-73D542CE99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62937-A378-03A7-0BFC-9D0881793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FA8D4-D06A-C333-4EC3-9C8664C40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24CC-34E1-499F-9E47-803DF77E9D49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4E04FC-7322-11DF-6DEF-36705F7CE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8708D9-1CCB-CFFC-9F7A-B382DC86D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E3021-FF18-485C-8FE5-AA9C991BA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7802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26883-0035-F5DD-779E-3DF858039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BD425B-B4FE-20F6-1AFA-05101BED09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7685C9-04C7-A1F5-A927-25272E604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24CC-34E1-499F-9E47-803DF77E9D49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CE55D4-742B-CA27-DFD9-0748C34B8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F038C-57CA-F1F9-2768-4A2FF2C69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E3021-FF18-485C-8FE5-AA9C991BA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045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1C3341-03BC-960D-8DDA-1682E8211C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D16126-D16A-07B6-31CC-1C8B3DC763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86056-BB58-D3B5-8CE2-B56D49C4C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24CC-34E1-499F-9E47-803DF77E9D49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E055C-2114-1D2E-7D77-4FFA90079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59CBA-CA9E-75E2-319C-CCCAED0D5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E3021-FF18-485C-8FE5-AA9C991BA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9991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6D1638-5C2C-29C9-6647-A4660F569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315E8-9DBB-A28E-5C80-7FD29AAF3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D27982-4510-D558-94A7-76EF2206AD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624CC-34E1-499F-9E47-803DF77E9D49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0057A-FB77-3093-D871-655828EC6B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D5030-B93D-D543-70EF-3975B5F84E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E3021-FF18-485C-8FE5-AA9C991BA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4635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433BCFE5-5E32-D057-586A-166D610219C7}"/>
              </a:ext>
            </a:extLst>
          </p:cNvPr>
          <p:cNvSpPr/>
          <p:nvPr/>
        </p:nvSpPr>
        <p:spPr>
          <a:xfrm>
            <a:off x="729625" y="426049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B613E30-3376-43ED-4A24-53D40A7A444B}"/>
              </a:ext>
            </a:extLst>
          </p:cNvPr>
          <p:cNvSpPr/>
          <p:nvPr/>
        </p:nvSpPr>
        <p:spPr>
          <a:xfrm>
            <a:off x="729625" y="421985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D08DD17-6CB0-8ADF-5EE7-DF88F0C61394}"/>
              </a:ext>
            </a:extLst>
          </p:cNvPr>
          <p:cNvSpPr/>
          <p:nvPr/>
        </p:nvSpPr>
        <p:spPr>
          <a:xfrm>
            <a:off x="729625" y="417921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747AF3-49FA-7360-D29D-01BFA5E860DD}"/>
              </a:ext>
            </a:extLst>
          </p:cNvPr>
          <p:cNvSpPr/>
          <p:nvPr/>
        </p:nvSpPr>
        <p:spPr>
          <a:xfrm>
            <a:off x="729625" y="413857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D7FF26-7832-2A83-D754-4D2C3A6C074B}"/>
              </a:ext>
            </a:extLst>
          </p:cNvPr>
          <p:cNvSpPr/>
          <p:nvPr/>
        </p:nvSpPr>
        <p:spPr>
          <a:xfrm>
            <a:off x="729625" y="409793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6ECDBAF-7EF3-75B0-D846-42239B64EC1B}"/>
              </a:ext>
            </a:extLst>
          </p:cNvPr>
          <p:cNvSpPr/>
          <p:nvPr/>
        </p:nvSpPr>
        <p:spPr>
          <a:xfrm>
            <a:off x="729625" y="405729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0F4DCEB-42B2-27F4-799D-74C95A60B7B1}"/>
              </a:ext>
            </a:extLst>
          </p:cNvPr>
          <p:cNvSpPr/>
          <p:nvPr/>
        </p:nvSpPr>
        <p:spPr>
          <a:xfrm>
            <a:off x="729625" y="401665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63A8CF23-A73A-50A3-58B2-A66A52775736}"/>
              </a:ext>
            </a:extLst>
          </p:cNvPr>
          <p:cNvSpPr/>
          <p:nvPr/>
        </p:nvSpPr>
        <p:spPr>
          <a:xfrm>
            <a:off x="729625" y="397601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1C1B98C6-C8BE-4DF8-A1AB-F9AA5F2E1EB0}"/>
              </a:ext>
            </a:extLst>
          </p:cNvPr>
          <p:cNvSpPr/>
          <p:nvPr/>
        </p:nvSpPr>
        <p:spPr>
          <a:xfrm>
            <a:off x="729625" y="393537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AC47D5DE-1E90-2072-497B-24E572C3C6ED}"/>
              </a:ext>
            </a:extLst>
          </p:cNvPr>
          <p:cNvSpPr/>
          <p:nvPr/>
        </p:nvSpPr>
        <p:spPr>
          <a:xfrm>
            <a:off x="729625" y="389473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9D18DD9C-59E9-C6BB-9EF0-C2F06733A655}"/>
              </a:ext>
            </a:extLst>
          </p:cNvPr>
          <p:cNvSpPr/>
          <p:nvPr/>
        </p:nvSpPr>
        <p:spPr>
          <a:xfrm>
            <a:off x="729625" y="385409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867860EC-B5C6-DB7B-5CF8-6F92D40D34BA}"/>
              </a:ext>
            </a:extLst>
          </p:cNvPr>
          <p:cNvSpPr/>
          <p:nvPr/>
        </p:nvSpPr>
        <p:spPr>
          <a:xfrm>
            <a:off x="729625" y="381345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C710F6B8-0CF5-7B74-5E96-85B1425E2061}"/>
              </a:ext>
            </a:extLst>
          </p:cNvPr>
          <p:cNvSpPr/>
          <p:nvPr/>
        </p:nvSpPr>
        <p:spPr>
          <a:xfrm>
            <a:off x="729625" y="377281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1C14185D-AED6-1E83-28A9-D0E89F842AE2}"/>
              </a:ext>
            </a:extLst>
          </p:cNvPr>
          <p:cNvSpPr/>
          <p:nvPr/>
        </p:nvSpPr>
        <p:spPr>
          <a:xfrm>
            <a:off x="729625" y="373217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2CA36155-F19C-8529-940B-A41A4B7657E8}"/>
              </a:ext>
            </a:extLst>
          </p:cNvPr>
          <p:cNvSpPr/>
          <p:nvPr/>
        </p:nvSpPr>
        <p:spPr>
          <a:xfrm>
            <a:off x="729625" y="369153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BE1114BE-59A2-2D77-0204-6411A875DB93}"/>
              </a:ext>
            </a:extLst>
          </p:cNvPr>
          <p:cNvSpPr/>
          <p:nvPr/>
        </p:nvSpPr>
        <p:spPr>
          <a:xfrm>
            <a:off x="729625" y="365089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0AB2754D-3A75-2868-907E-6467CCFD9C9D}"/>
              </a:ext>
            </a:extLst>
          </p:cNvPr>
          <p:cNvSpPr/>
          <p:nvPr/>
        </p:nvSpPr>
        <p:spPr>
          <a:xfrm>
            <a:off x="729625" y="361025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4C2D6157-0A64-A782-41D5-605E7689B2A4}"/>
              </a:ext>
            </a:extLst>
          </p:cNvPr>
          <p:cNvSpPr/>
          <p:nvPr/>
        </p:nvSpPr>
        <p:spPr>
          <a:xfrm>
            <a:off x="729625" y="356961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08AFA12B-EB57-089E-2043-F3038AE3CD80}"/>
              </a:ext>
            </a:extLst>
          </p:cNvPr>
          <p:cNvSpPr/>
          <p:nvPr/>
        </p:nvSpPr>
        <p:spPr>
          <a:xfrm>
            <a:off x="729625" y="352897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939D4CE0-BD81-0EB4-39DF-79A9E0771C53}"/>
              </a:ext>
            </a:extLst>
          </p:cNvPr>
          <p:cNvSpPr/>
          <p:nvPr/>
        </p:nvSpPr>
        <p:spPr>
          <a:xfrm>
            <a:off x="729625" y="348833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Rectangle 5">
            <a:extLst>
              <a:ext uri="{FF2B5EF4-FFF2-40B4-BE49-F238E27FC236}">
                <a16:creationId xmlns:a16="http://schemas.microsoft.com/office/drawing/2014/main" id="{3BAD76E0-FECE-23CC-91A0-F1996D14D939}"/>
              </a:ext>
            </a:extLst>
          </p:cNvPr>
          <p:cNvSpPr/>
          <p:nvPr/>
        </p:nvSpPr>
        <p:spPr>
          <a:xfrm>
            <a:off x="729625" y="344769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Rectangle 5">
            <a:extLst>
              <a:ext uri="{FF2B5EF4-FFF2-40B4-BE49-F238E27FC236}">
                <a16:creationId xmlns:a16="http://schemas.microsoft.com/office/drawing/2014/main" id="{13BAF23F-F723-1B4D-91A1-8FB515783B68}"/>
              </a:ext>
            </a:extLst>
          </p:cNvPr>
          <p:cNvSpPr/>
          <p:nvPr/>
        </p:nvSpPr>
        <p:spPr>
          <a:xfrm>
            <a:off x="729625" y="340705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DFB5C745-78C3-4457-0012-00C40B804D86}"/>
              </a:ext>
            </a:extLst>
          </p:cNvPr>
          <p:cNvSpPr/>
          <p:nvPr/>
        </p:nvSpPr>
        <p:spPr>
          <a:xfrm>
            <a:off x="729625" y="336641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ectangle 5">
            <a:extLst>
              <a:ext uri="{FF2B5EF4-FFF2-40B4-BE49-F238E27FC236}">
                <a16:creationId xmlns:a16="http://schemas.microsoft.com/office/drawing/2014/main" id="{E90D2B35-BAE0-CD66-FB00-44B1FD16F385}"/>
              </a:ext>
            </a:extLst>
          </p:cNvPr>
          <p:cNvSpPr/>
          <p:nvPr/>
        </p:nvSpPr>
        <p:spPr>
          <a:xfrm>
            <a:off x="729625" y="332577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Rectangle 5">
            <a:extLst>
              <a:ext uri="{FF2B5EF4-FFF2-40B4-BE49-F238E27FC236}">
                <a16:creationId xmlns:a16="http://schemas.microsoft.com/office/drawing/2014/main" id="{54B51830-8D0B-C90E-A557-A8FE252BC597}"/>
              </a:ext>
            </a:extLst>
          </p:cNvPr>
          <p:cNvSpPr/>
          <p:nvPr/>
        </p:nvSpPr>
        <p:spPr>
          <a:xfrm>
            <a:off x="729625" y="328513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AF5FFFF0-3280-E374-49AC-C47CB10CF7B1}"/>
              </a:ext>
            </a:extLst>
          </p:cNvPr>
          <p:cNvSpPr/>
          <p:nvPr/>
        </p:nvSpPr>
        <p:spPr>
          <a:xfrm>
            <a:off x="729625" y="324449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 5">
            <a:extLst>
              <a:ext uri="{FF2B5EF4-FFF2-40B4-BE49-F238E27FC236}">
                <a16:creationId xmlns:a16="http://schemas.microsoft.com/office/drawing/2014/main" id="{6C5764EE-CDCE-132A-2048-5F41A35E0F5D}"/>
              </a:ext>
            </a:extLst>
          </p:cNvPr>
          <p:cNvSpPr/>
          <p:nvPr/>
        </p:nvSpPr>
        <p:spPr>
          <a:xfrm>
            <a:off x="729625" y="320385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Rectangle 5">
            <a:extLst>
              <a:ext uri="{FF2B5EF4-FFF2-40B4-BE49-F238E27FC236}">
                <a16:creationId xmlns:a16="http://schemas.microsoft.com/office/drawing/2014/main" id="{CF9C1D74-81C1-173F-DC68-E658AAAA3BAC}"/>
              </a:ext>
            </a:extLst>
          </p:cNvPr>
          <p:cNvSpPr/>
          <p:nvPr/>
        </p:nvSpPr>
        <p:spPr>
          <a:xfrm>
            <a:off x="729625" y="316321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Rectangle 5">
            <a:extLst>
              <a:ext uri="{FF2B5EF4-FFF2-40B4-BE49-F238E27FC236}">
                <a16:creationId xmlns:a16="http://schemas.microsoft.com/office/drawing/2014/main" id="{FFE49429-166E-2582-DD8F-BB90CB402822}"/>
              </a:ext>
            </a:extLst>
          </p:cNvPr>
          <p:cNvSpPr/>
          <p:nvPr/>
        </p:nvSpPr>
        <p:spPr>
          <a:xfrm>
            <a:off x="729625" y="312257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Rectangle 5">
            <a:extLst>
              <a:ext uri="{FF2B5EF4-FFF2-40B4-BE49-F238E27FC236}">
                <a16:creationId xmlns:a16="http://schemas.microsoft.com/office/drawing/2014/main" id="{F2A55252-33B7-2080-C0C9-AA48C9D8C198}"/>
              </a:ext>
            </a:extLst>
          </p:cNvPr>
          <p:cNvSpPr/>
          <p:nvPr/>
        </p:nvSpPr>
        <p:spPr>
          <a:xfrm>
            <a:off x="729625" y="308193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1D410D90-1B0B-2C5D-6EF0-1C28BC694722}"/>
              </a:ext>
            </a:extLst>
          </p:cNvPr>
          <p:cNvSpPr/>
          <p:nvPr/>
        </p:nvSpPr>
        <p:spPr>
          <a:xfrm>
            <a:off x="729625" y="303494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Rectangle 5">
            <a:extLst>
              <a:ext uri="{FF2B5EF4-FFF2-40B4-BE49-F238E27FC236}">
                <a16:creationId xmlns:a16="http://schemas.microsoft.com/office/drawing/2014/main" id="{3C14EF33-59A1-4B27-8D64-4F4457E93D4B}"/>
              </a:ext>
            </a:extLst>
          </p:cNvPr>
          <p:cNvSpPr/>
          <p:nvPr/>
        </p:nvSpPr>
        <p:spPr>
          <a:xfrm>
            <a:off x="729625" y="299303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5">
            <a:extLst>
              <a:ext uri="{FF2B5EF4-FFF2-40B4-BE49-F238E27FC236}">
                <a16:creationId xmlns:a16="http://schemas.microsoft.com/office/drawing/2014/main" id="{C521DCD0-7947-524F-7D71-4960C4BE13A2}"/>
              </a:ext>
            </a:extLst>
          </p:cNvPr>
          <p:cNvSpPr/>
          <p:nvPr/>
        </p:nvSpPr>
        <p:spPr>
          <a:xfrm>
            <a:off x="729625" y="295112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Rectangle 5">
            <a:extLst>
              <a:ext uri="{FF2B5EF4-FFF2-40B4-BE49-F238E27FC236}">
                <a16:creationId xmlns:a16="http://schemas.microsoft.com/office/drawing/2014/main" id="{868AF050-E8F3-4FFC-BDAF-2185052535E2}"/>
              </a:ext>
            </a:extLst>
          </p:cNvPr>
          <p:cNvSpPr/>
          <p:nvPr/>
        </p:nvSpPr>
        <p:spPr>
          <a:xfrm>
            <a:off x="729625" y="290921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Rectangle 5">
            <a:extLst>
              <a:ext uri="{FF2B5EF4-FFF2-40B4-BE49-F238E27FC236}">
                <a16:creationId xmlns:a16="http://schemas.microsoft.com/office/drawing/2014/main" id="{4D600F74-F3F9-E005-69AA-227C195B7445}"/>
              </a:ext>
            </a:extLst>
          </p:cNvPr>
          <p:cNvSpPr/>
          <p:nvPr/>
        </p:nvSpPr>
        <p:spPr>
          <a:xfrm>
            <a:off x="729625" y="286730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Rectangle 5">
            <a:extLst>
              <a:ext uri="{FF2B5EF4-FFF2-40B4-BE49-F238E27FC236}">
                <a16:creationId xmlns:a16="http://schemas.microsoft.com/office/drawing/2014/main" id="{FC1A4465-A4B9-7264-F7FF-6CB80CCA1C46}"/>
              </a:ext>
            </a:extLst>
          </p:cNvPr>
          <p:cNvSpPr/>
          <p:nvPr/>
        </p:nvSpPr>
        <p:spPr>
          <a:xfrm>
            <a:off x="729625" y="282539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Rectangle 5">
            <a:extLst>
              <a:ext uri="{FF2B5EF4-FFF2-40B4-BE49-F238E27FC236}">
                <a16:creationId xmlns:a16="http://schemas.microsoft.com/office/drawing/2014/main" id="{74F90049-E6F3-3555-3102-191728480114}"/>
              </a:ext>
            </a:extLst>
          </p:cNvPr>
          <p:cNvSpPr/>
          <p:nvPr/>
        </p:nvSpPr>
        <p:spPr>
          <a:xfrm>
            <a:off x="729625" y="278348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Rectangle 5">
            <a:extLst>
              <a:ext uri="{FF2B5EF4-FFF2-40B4-BE49-F238E27FC236}">
                <a16:creationId xmlns:a16="http://schemas.microsoft.com/office/drawing/2014/main" id="{E0EEE3EE-0174-B84B-B975-B54D9E969BAB}"/>
              </a:ext>
            </a:extLst>
          </p:cNvPr>
          <p:cNvSpPr/>
          <p:nvPr/>
        </p:nvSpPr>
        <p:spPr>
          <a:xfrm>
            <a:off x="729625" y="274157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Rectangle 5">
            <a:extLst>
              <a:ext uri="{FF2B5EF4-FFF2-40B4-BE49-F238E27FC236}">
                <a16:creationId xmlns:a16="http://schemas.microsoft.com/office/drawing/2014/main" id="{6DCC9460-CAEF-E020-DBA3-BEB8642502C4}"/>
              </a:ext>
            </a:extLst>
          </p:cNvPr>
          <p:cNvSpPr/>
          <p:nvPr/>
        </p:nvSpPr>
        <p:spPr>
          <a:xfrm>
            <a:off x="729625" y="269966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Rectangle 5">
            <a:extLst>
              <a:ext uri="{FF2B5EF4-FFF2-40B4-BE49-F238E27FC236}">
                <a16:creationId xmlns:a16="http://schemas.microsoft.com/office/drawing/2014/main" id="{330BDCAB-2BDE-D1D6-F440-28114A4EEEB4}"/>
              </a:ext>
            </a:extLst>
          </p:cNvPr>
          <p:cNvSpPr/>
          <p:nvPr/>
        </p:nvSpPr>
        <p:spPr>
          <a:xfrm>
            <a:off x="729625" y="265775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Rectangle 5">
            <a:extLst>
              <a:ext uri="{FF2B5EF4-FFF2-40B4-BE49-F238E27FC236}">
                <a16:creationId xmlns:a16="http://schemas.microsoft.com/office/drawing/2014/main" id="{9712E6CD-0C5D-B87B-9650-486FA085671F}"/>
              </a:ext>
            </a:extLst>
          </p:cNvPr>
          <p:cNvSpPr/>
          <p:nvPr/>
        </p:nvSpPr>
        <p:spPr>
          <a:xfrm>
            <a:off x="729625" y="261584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Rectangle 5">
            <a:extLst>
              <a:ext uri="{FF2B5EF4-FFF2-40B4-BE49-F238E27FC236}">
                <a16:creationId xmlns:a16="http://schemas.microsoft.com/office/drawing/2014/main" id="{5AB3FBD1-7DC0-71A6-25AC-D534ADB7994D}"/>
              </a:ext>
            </a:extLst>
          </p:cNvPr>
          <p:cNvSpPr/>
          <p:nvPr/>
        </p:nvSpPr>
        <p:spPr>
          <a:xfrm>
            <a:off x="729625" y="257393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Rectangle 5">
            <a:extLst>
              <a:ext uri="{FF2B5EF4-FFF2-40B4-BE49-F238E27FC236}">
                <a16:creationId xmlns:a16="http://schemas.microsoft.com/office/drawing/2014/main" id="{2340F4DD-B96C-07A3-D138-3AC03FC7EFCF}"/>
              </a:ext>
            </a:extLst>
          </p:cNvPr>
          <p:cNvSpPr/>
          <p:nvPr/>
        </p:nvSpPr>
        <p:spPr>
          <a:xfrm>
            <a:off x="729625" y="253202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Rectangle 5">
            <a:extLst>
              <a:ext uri="{FF2B5EF4-FFF2-40B4-BE49-F238E27FC236}">
                <a16:creationId xmlns:a16="http://schemas.microsoft.com/office/drawing/2014/main" id="{705BFEF4-137E-D8FD-02E9-48DFFFBE8091}"/>
              </a:ext>
            </a:extLst>
          </p:cNvPr>
          <p:cNvSpPr/>
          <p:nvPr/>
        </p:nvSpPr>
        <p:spPr>
          <a:xfrm>
            <a:off x="729625" y="249011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Rectangle 5">
            <a:extLst>
              <a:ext uri="{FF2B5EF4-FFF2-40B4-BE49-F238E27FC236}">
                <a16:creationId xmlns:a16="http://schemas.microsoft.com/office/drawing/2014/main" id="{FE9C8AE5-86FB-0FBD-9A29-ACBA412B92FA}"/>
              </a:ext>
            </a:extLst>
          </p:cNvPr>
          <p:cNvSpPr/>
          <p:nvPr/>
        </p:nvSpPr>
        <p:spPr>
          <a:xfrm>
            <a:off x="729625" y="244820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Rectangle 5">
            <a:extLst>
              <a:ext uri="{FF2B5EF4-FFF2-40B4-BE49-F238E27FC236}">
                <a16:creationId xmlns:a16="http://schemas.microsoft.com/office/drawing/2014/main" id="{9575E02D-D79F-B913-E2E9-DCB6F6B9FCA5}"/>
              </a:ext>
            </a:extLst>
          </p:cNvPr>
          <p:cNvSpPr/>
          <p:nvPr/>
        </p:nvSpPr>
        <p:spPr>
          <a:xfrm>
            <a:off x="729625" y="240629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Rectangle 5">
            <a:extLst>
              <a:ext uri="{FF2B5EF4-FFF2-40B4-BE49-F238E27FC236}">
                <a16:creationId xmlns:a16="http://schemas.microsoft.com/office/drawing/2014/main" id="{9AF2258B-36F5-8DFF-FA65-153E916CBA82}"/>
              </a:ext>
            </a:extLst>
          </p:cNvPr>
          <p:cNvSpPr/>
          <p:nvPr/>
        </p:nvSpPr>
        <p:spPr>
          <a:xfrm>
            <a:off x="729625" y="236438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9" name="Rectangle 5">
            <a:extLst>
              <a:ext uri="{FF2B5EF4-FFF2-40B4-BE49-F238E27FC236}">
                <a16:creationId xmlns:a16="http://schemas.microsoft.com/office/drawing/2014/main" id="{E592DE02-F1F9-BB0A-8166-50FBC0A2611C}"/>
              </a:ext>
            </a:extLst>
          </p:cNvPr>
          <p:cNvSpPr/>
          <p:nvPr/>
        </p:nvSpPr>
        <p:spPr>
          <a:xfrm>
            <a:off x="729625" y="232247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0" name="Rectangle 5">
            <a:extLst>
              <a:ext uri="{FF2B5EF4-FFF2-40B4-BE49-F238E27FC236}">
                <a16:creationId xmlns:a16="http://schemas.microsoft.com/office/drawing/2014/main" id="{ED5CDFCA-2F2D-62FB-1501-DF1CC969A263}"/>
              </a:ext>
            </a:extLst>
          </p:cNvPr>
          <p:cNvSpPr/>
          <p:nvPr/>
        </p:nvSpPr>
        <p:spPr>
          <a:xfrm>
            <a:off x="729625" y="228056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Rectangle 5">
            <a:extLst>
              <a:ext uri="{FF2B5EF4-FFF2-40B4-BE49-F238E27FC236}">
                <a16:creationId xmlns:a16="http://schemas.microsoft.com/office/drawing/2014/main" id="{E6C5E838-5A6A-71D9-357E-5C259535DB8E}"/>
              </a:ext>
            </a:extLst>
          </p:cNvPr>
          <p:cNvSpPr/>
          <p:nvPr/>
        </p:nvSpPr>
        <p:spPr>
          <a:xfrm>
            <a:off x="729625" y="223865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2" name="Rectangle 5">
            <a:extLst>
              <a:ext uri="{FF2B5EF4-FFF2-40B4-BE49-F238E27FC236}">
                <a16:creationId xmlns:a16="http://schemas.microsoft.com/office/drawing/2014/main" id="{195F6E2C-042C-630D-00EE-15BC955542A1}"/>
              </a:ext>
            </a:extLst>
          </p:cNvPr>
          <p:cNvSpPr/>
          <p:nvPr/>
        </p:nvSpPr>
        <p:spPr>
          <a:xfrm>
            <a:off x="729625" y="219674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3" name="Rectangle 5">
            <a:extLst>
              <a:ext uri="{FF2B5EF4-FFF2-40B4-BE49-F238E27FC236}">
                <a16:creationId xmlns:a16="http://schemas.microsoft.com/office/drawing/2014/main" id="{DDB8CF47-F05B-D42D-8E58-1033ADE57F76}"/>
              </a:ext>
            </a:extLst>
          </p:cNvPr>
          <p:cNvSpPr/>
          <p:nvPr/>
        </p:nvSpPr>
        <p:spPr>
          <a:xfrm>
            <a:off x="729625" y="215483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4" name="Rectangle 5">
            <a:extLst>
              <a:ext uri="{FF2B5EF4-FFF2-40B4-BE49-F238E27FC236}">
                <a16:creationId xmlns:a16="http://schemas.microsoft.com/office/drawing/2014/main" id="{340F9545-6904-9ADC-3DF9-9A77F837ABA4}"/>
              </a:ext>
            </a:extLst>
          </p:cNvPr>
          <p:cNvSpPr/>
          <p:nvPr/>
        </p:nvSpPr>
        <p:spPr>
          <a:xfrm>
            <a:off x="729625" y="211292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5" name="Rectangle 5">
            <a:extLst>
              <a:ext uri="{FF2B5EF4-FFF2-40B4-BE49-F238E27FC236}">
                <a16:creationId xmlns:a16="http://schemas.microsoft.com/office/drawing/2014/main" id="{B63DB080-3834-D8B5-6000-08B47A6830C9}"/>
              </a:ext>
            </a:extLst>
          </p:cNvPr>
          <p:cNvSpPr/>
          <p:nvPr/>
        </p:nvSpPr>
        <p:spPr>
          <a:xfrm>
            <a:off x="729625" y="207101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6" name="Rectangle 5">
            <a:extLst>
              <a:ext uri="{FF2B5EF4-FFF2-40B4-BE49-F238E27FC236}">
                <a16:creationId xmlns:a16="http://schemas.microsoft.com/office/drawing/2014/main" id="{ADF9F2D4-4151-4285-35AB-6C12F1207064}"/>
              </a:ext>
            </a:extLst>
          </p:cNvPr>
          <p:cNvSpPr/>
          <p:nvPr/>
        </p:nvSpPr>
        <p:spPr>
          <a:xfrm>
            <a:off x="729625" y="202910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Rectangle 5">
            <a:extLst>
              <a:ext uri="{FF2B5EF4-FFF2-40B4-BE49-F238E27FC236}">
                <a16:creationId xmlns:a16="http://schemas.microsoft.com/office/drawing/2014/main" id="{7E09A035-F2E6-C2FD-ED16-9D769795FAE6}"/>
              </a:ext>
            </a:extLst>
          </p:cNvPr>
          <p:cNvSpPr/>
          <p:nvPr/>
        </p:nvSpPr>
        <p:spPr>
          <a:xfrm>
            <a:off x="4756680" y="426049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8" name="Rectangle 5">
            <a:extLst>
              <a:ext uri="{FF2B5EF4-FFF2-40B4-BE49-F238E27FC236}">
                <a16:creationId xmlns:a16="http://schemas.microsoft.com/office/drawing/2014/main" id="{1529D5A0-DDA0-1940-9105-FCC0788EE4BA}"/>
              </a:ext>
            </a:extLst>
          </p:cNvPr>
          <p:cNvSpPr/>
          <p:nvPr/>
        </p:nvSpPr>
        <p:spPr>
          <a:xfrm>
            <a:off x="4756680" y="421985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Rectangle 5">
            <a:extLst>
              <a:ext uri="{FF2B5EF4-FFF2-40B4-BE49-F238E27FC236}">
                <a16:creationId xmlns:a16="http://schemas.microsoft.com/office/drawing/2014/main" id="{B420FCC5-3143-45BD-3688-418FE7535D5D}"/>
              </a:ext>
            </a:extLst>
          </p:cNvPr>
          <p:cNvSpPr/>
          <p:nvPr/>
        </p:nvSpPr>
        <p:spPr>
          <a:xfrm>
            <a:off x="4756680" y="417921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Rectangle 5">
            <a:extLst>
              <a:ext uri="{FF2B5EF4-FFF2-40B4-BE49-F238E27FC236}">
                <a16:creationId xmlns:a16="http://schemas.microsoft.com/office/drawing/2014/main" id="{7D9A45C2-D184-DCD4-82A8-2E6A8A120531}"/>
              </a:ext>
            </a:extLst>
          </p:cNvPr>
          <p:cNvSpPr/>
          <p:nvPr/>
        </p:nvSpPr>
        <p:spPr>
          <a:xfrm>
            <a:off x="4756680" y="413857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Rectangle 5">
            <a:extLst>
              <a:ext uri="{FF2B5EF4-FFF2-40B4-BE49-F238E27FC236}">
                <a16:creationId xmlns:a16="http://schemas.microsoft.com/office/drawing/2014/main" id="{01DA9A27-52E6-CB6F-13BC-3D8CFB8E247B}"/>
              </a:ext>
            </a:extLst>
          </p:cNvPr>
          <p:cNvSpPr/>
          <p:nvPr/>
        </p:nvSpPr>
        <p:spPr>
          <a:xfrm>
            <a:off x="4756680" y="409793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2" name="Rectangle 5">
            <a:extLst>
              <a:ext uri="{FF2B5EF4-FFF2-40B4-BE49-F238E27FC236}">
                <a16:creationId xmlns:a16="http://schemas.microsoft.com/office/drawing/2014/main" id="{046B0987-9CA6-7B15-6D2C-34FBD3655F83}"/>
              </a:ext>
            </a:extLst>
          </p:cNvPr>
          <p:cNvSpPr/>
          <p:nvPr/>
        </p:nvSpPr>
        <p:spPr>
          <a:xfrm>
            <a:off x="4756680" y="405729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3" name="Rectangle 5">
            <a:extLst>
              <a:ext uri="{FF2B5EF4-FFF2-40B4-BE49-F238E27FC236}">
                <a16:creationId xmlns:a16="http://schemas.microsoft.com/office/drawing/2014/main" id="{F571D01C-1BB3-1F31-EE75-B3F17576D464}"/>
              </a:ext>
            </a:extLst>
          </p:cNvPr>
          <p:cNvSpPr/>
          <p:nvPr/>
        </p:nvSpPr>
        <p:spPr>
          <a:xfrm>
            <a:off x="4756680" y="401665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4" name="Rectangle 5">
            <a:extLst>
              <a:ext uri="{FF2B5EF4-FFF2-40B4-BE49-F238E27FC236}">
                <a16:creationId xmlns:a16="http://schemas.microsoft.com/office/drawing/2014/main" id="{76F0AD43-990E-7FD4-6668-00608C44D1BB}"/>
              </a:ext>
            </a:extLst>
          </p:cNvPr>
          <p:cNvSpPr/>
          <p:nvPr/>
        </p:nvSpPr>
        <p:spPr>
          <a:xfrm>
            <a:off x="4756680" y="397601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5" name="Rectangle 5">
            <a:extLst>
              <a:ext uri="{FF2B5EF4-FFF2-40B4-BE49-F238E27FC236}">
                <a16:creationId xmlns:a16="http://schemas.microsoft.com/office/drawing/2014/main" id="{485E3A8C-0A9E-3D70-3F08-68B9648ADAA1}"/>
              </a:ext>
            </a:extLst>
          </p:cNvPr>
          <p:cNvSpPr/>
          <p:nvPr/>
        </p:nvSpPr>
        <p:spPr>
          <a:xfrm>
            <a:off x="4756680" y="393537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ectangle 5">
            <a:extLst>
              <a:ext uri="{FF2B5EF4-FFF2-40B4-BE49-F238E27FC236}">
                <a16:creationId xmlns:a16="http://schemas.microsoft.com/office/drawing/2014/main" id="{50BEA0B2-3B30-EDED-471A-6918A943AFCD}"/>
              </a:ext>
            </a:extLst>
          </p:cNvPr>
          <p:cNvSpPr/>
          <p:nvPr/>
        </p:nvSpPr>
        <p:spPr>
          <a:xfrm>
            <a:off x="4756680" y="389473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7" name="Rectangle 5">
            <a:extLst>
              <a:ext uri="{FF2B5EF4-FFF2-40B4-BE49-F238E27FC236}">
                <a16:creationId xmlns:a16="http://schemas.microsoft.com/office/drawing/2014/main" id="{2CD960E1-EC69-AB13-54E6-BBCCFA4F556B}"/>
              </a:ext>
            </a:extLst>
          </p:cNvPr>
          <p:cNvSpPr/>
          <p:nvPr/>
        </p:nvSpPr>
        <p:spPr>
          <a:xfrm>
            <a:off x="4756680" y="385409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8" name="Rectangle 5">
            <a:extLst>
              <a:ext uri="{FF2B5EF4-FFF2-40B4-BE49-F238E27FC236}">
                <a16:creationId xmlns:a16="http://schemas.microsoft.com/office/drawing/2014/main" id="{F4A0D954-0F2E-9E1F-55D7-04DBC34744BE}"/>
              </a:ext>
            </a:extLst>
          </p:cNvPr>
          <p:cNvSpPr/>
          <p:nvPr/>
        </p:nvSpPr>
        <p:spPr>
          <a:xfrm>
            <a:off x="4756680" y="381345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9" name="Rectangle 5">
            <a:extLst>
              <a:ext uri="{FF2B5EF4-FFF2-40B4-BE49-F238E27FC236}">
                <a16:creationId xmlns:a16="http://schemas.microsoft.com/office/drawing/2014/main" id="{71A82467-CE83-441A-0A2B-E501932BF0D0}"/>
              </a:ext>
            </a:extLst>
          </p:cNvPr>
          <p:cNvSpPr/>
          <p:nvPr/>
        </p:nvSpPr>
        <p:spPr>
          <a:xfrm>
            <a:off x="4756680" y="377281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0" name="Rectangle 5">
            <a:extLst>
              <a:ext uri="{FF2B5EF4-FFF2-40B4-BE49-F238E27FC236}">
                <a16:creationId xmlns:a16="http://schemas.microsoft.com/office/drawing/2014/main" id="{D37AF23E-7969-64DF-2D5F-CD9CE7A8D380}"/>
              </a:ext>
            </a:extLst>
          </p:cNvPr>
          <p:cNvSpPr/>
          <p:nvPr/>
        </p:nvSpPr>
        <p:spPr>
          <a:xfrm>
            <a:off x="4756680" y="373217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1" name="Rectangle 5">
            <a:extLst>
              <a:ext uri="{FF2B5EF4-FFF2-40B4-BE49-F238E27FC236}">
                <a16:creationId xmlns:a16="http://schemas.microsoft.com/office/drawing/2014/main" id="{24C330A2-2C93-584F-2145-41EFDD0EE780}"/>
              </a:ext>
            </a:extLst>
          </p:cNvPr>
          <p:cNvSpPr/>
          <p:nvPr/>
        </p:nvSpPr>
        <p:spPr>
          <a:xfrm>
            <a:off x="4756680" y="369153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2" name="Rectangle 5">
            <a:extLst>
              <a:ext uri="{FF2B5EF4-FFF2-40B4-BE49-F238E27FC236}">
                <a16:creationId xmlns:a16="http://schemas.microsoft.com/office/drawing/2014/main" id="{1C21DD8D-879E-4C0F-9F90-BC4354DFC25D}"/>
              </a:ext>
            </a:extLst>
          </p:cNvPr>
          <p:cNvSpPr/>
          <p:nvPr/>
        </p:nvSpPr>
        <p:spPr>
          <a:xfrm>
            <a:off x="4756680" y="365089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3" name="Rectangle 5">
            <a:extLst>
              <a:ext uri="{FF2B5EF4-FFF2-40B4-BE49-F238E27FC236}">
                <a16:creationId xmlns:a16="http://schemas.microsoft.com/office/drawing/2014/main" id="{3394427F-FD06-72BC-0928-CA8934D59DD4}"/>
              </a:ext>
            </a:extLst>
          </p:cNvPr>
          <p:cNvSpPr/>
          <p:nvPr/>
        </p:nvSpPr>
        <p:spPr>
          <a:xfrm>
            <a:off x="4756680" y="361025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Rectangle 5">
            <a:extLst>
              <a:ext uri="{FF2B5EF4-FFF2-40B4-BE49-F238E27FC236}">
                <a16:creationId xmlns:a16="http://schemas.microsoft.com/office/drawing/2014/main" id="{D15303A1-BBF5-6D27-4215-A8B29E34C908}"/>
              </a:ext>
            </a:extLst>
          </p:cNvPr>
          <p:cNvSpPr/>
          <p:nvPr/>
        </p:nvSpPr>
        <p:spPr>
          <a:xfrm>
            <a:off x="4756680" y="356961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Rectangle 5">
            <a:extLst>
              <a:ext uri="{FF2B5EF4-FFF2-40B4-BE49-F238E27FC236}">
                <a16:creationId xmlns:a16="http://schemas.microsoft.com/office/drawing/2014/main" id="{71835A6E-2131-13E5-407C-C446FFE51835}"/>
              </a:ext>
            </a:extLst>
          </p:cNvPr>
          <p:cNvSpPr/>
          <p:nvPr/>
        </p:nvSpPr>
        <p:spPr>
          <a:xfrm>
            <a:off x="4756680" y="352897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6" name="Rectangle 5">
            <a:extLst>
              <a:ext uri="{FF2B5EF4-FFF2-40B4-BE49-F238E27FC236}">
                <a16:creationId xmlns:a16="http://schemas.microsoft.com/office/drawing/2014/main" id="{5835C2C9-7A78-3080-3563-BFE937FA8DA7}"/>
              </a:ext>
            </a:extLst>
          </p:cNvPr>
          <p:cNvSpPr/>
          <p:nvPr/>
        </p:nvSpPr>
        <p:spPr>
          <a:xfrm>
            <a:off x="4756680" y="348833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7" name="Rectangle 5">
            <a:extLst>
              <a:ext uri="{FF2B5EF4-FFF2-40B4-BE49-F238E27FC236}">
                <a16:creationId xmlns:a16="http://schemas.microsoft.com/office/drawing/2014/main" id="{7B92C6F5-0EC5-B786-C0F5-28CE416EFA50}"/>
              </a:ext>
            </a:extLst>
          </p:cNvPr>
          <p:cNvSpPr/>
          <p:nvPr/>
        </p:nvSpPr>
        <p:spPr>
          <a:xfrm>
            <a:off x="4756680" y="344769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8" name="Rectangle 5">
            <a:extLst>
              <a:ext uri="{FF2B5EF4-FFF2-40B4-BE49-F238E27FC236}">
                <a16:creationId xmlns:a16="http://schemas.microsoft.com/office/drawing/2014/main" id="{D4613D7F-84F7-9CAD-54E1-8ACCA3AF778C}"/>
              </a:ext>
            </a:extLst>
          </p:cNvPr>
          <p:cNvSpPr/>
          <p:nvPr/>
        </p:nvSpPr>
        <p:spPr>
          <a:xfrm>
            <a:off x="4756680" y="340705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9" name="Rectangle 5">
            <a:extLst>
              <a:ext uri="{FF2B5EF4-FFF2-40B4-BE49-F238E27FC236}">
                <a16:creationId xmlns:a16="http://schemas.microsoft.com/office/drawing/2014/main" id="{642D2DF0-2401-6DCE-3110-992C32416514}"/>
              </a:ext>
            </a:extLst>
          </p:cNvPr>
          <p:cNvSpPr/>
          <p:nvPr/>
        </p:nvSpPr>
        <p:spPr>
          <a:xfrm>
            <a:off x="4756680" y="336641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Rectangle 5">
            <a:extLst>
              <a:ext uri="{FF2B5EF4-FFF2-40B4-BE49-F238E27FC236}">
                <a16:creationId xmlns:a16="http://schemas.microsoft.com/office/drawing/2014/main" id="{D3E95102-BAAA-97F1-DB74-31D4DFEE409B}"/>
              </a:ext>
            </a:extLst>
          </p:cNvPr>
          <p:cNvSpPr/>
          <p:nvPr/>
        </p:nvSpPr>
        <p:spPr>
          <a:xfrm>
            <a:off x="4756680" y="332577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1" name="Rectangle 5">
            <a:extLst>
              <a:ext uri="{FF2B5EF4-FFF2-40B4-BE49-F238E27FC236}">
                <a16:creationId xmlns:a16="http://schemas.microsoft.com/office/drawing/2014/main" id="{B7F063CE-1D93-B712-BB35-0792B04364B5}"/>
              </a:ext>
            </a:extLst>
          </p:cNvPr>
          <p:cNvSpPr/>
          <p:nvPr/>
        </p:nvSpPr>
        <p:spPr>
          <a:xfrm>
            <a:off x="4756680" y="328513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2" name="Rectangle 5">
            <a:extLst>
              <a:ext uri="{FF2B5EF4-FFF2-40B4-BE49-F238E27FC236}">
                <a16:creationId xmlns:a16="http://schemas.microsoft.com/office/drawing/2014/main" id="{A4549F22-31AA-5C9D-DDA4-8771A5B2FBCF}"/>
              </a:ext>
            </a:extLst>
          </p:cNvPr>
          <p:cNvSpPr/>
          <p:nvPr/>
        </p:nvSpPr>
        <p:spPr>
          <a:xfrm>
            <a:off x="4756680" y="324449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3" name="Rectangle 5">
            <a:extLst>
              <a:ext uri="{FF2B5EF4-FFF2-40B4-BE49-F238E27FC236}">
                <a16:creationId xmlns:a16="http://schemas.microsoft.com/office/drawing/2014/main" id="{095D7FBF-FAD3-9291-AF5F-57BBBE57414D}"/>
              </a:ext>
            </a:extLst>
          </p:cNvPr>
          <p:cNvSpPr/>
          <p:nvPr/>
        </p:nvSpPr>
        <p:spPr>
          <a:xfrm>
            <a:off x="4756680" y="320385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4" name="Rectangle 5">
            <a:extLst>
              <a:ext uri="{FF2B5EF4-FFF2-40B4-BE49-F238E27FC236}">
                <a16:creationId xmlns:a16="http://schemas.microsoft.com/office/drawing/2014/main" id="{6C4DD2F0-E931-7ECE-6BBB-6EFDCCD41F3F}"/>
              </a:ext>
            </a:extLst>
          </p:cNvPr>
          <p:cNvSpPr/>
          <p:nvPr/>
        </p:nvSpPr>
        <p:spPr>
          <a:xfrm>
            <a:off x="4756680" y="316321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5" name="Rectangle 5">
            <a:extLst>
              <a:ext uri="{FF2B5EF4-FFF2-40B4-BE49-F238E27FC236}">
                <a16:creationId xmlns:a16="http://schemas.microsoft.com/office/drawing/2014/main" id="{F98EF95A-DF8A-6739-EAA4-60B3420DCD7C}"/>
              </a:ext>
            </a:extLst>
          </p:cNvPr>
          <p:cNvSpPr/>
          <p:nvPr/>
        </p:nvSpPr>
        <p:spPr>
          <a:xfrm>
            <a:off x="4756680" y="312257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6" name="Rectangle 5">
            <a:extLst>
              <a:ext uri="{FF2B5EF4-FFF2-40B4-BE49-F238E27FC236}">
                <a16:creationId xmlns:a16="http://schemas.microsoft.com/office/drawing/2014/main" id="{91BBF0D2-997F-0A8C-521F-8D6322F459B5}"/>
              </a:ext>
            </a:extLst>
          </p:cNvPr>
          <p:cNvSpPr/>
          <p:nvPr/>
        </p:nvSpPr>
        <p:spPr>
          <a:xfrm>
            <a:off x="4756680" y="308193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7" name="Rectangle 5">
            <a:extLst>
              <a:ext uri="{FF2B5EF4-FFF2-40B4-BE49-F238E27FC236}">
                <a16:creationId xmlns:a16="http://schemas.microsoft.com/office/drawing/2014/main" id="{58BF9376-E862-6D6F-1D91-9FBD1BB703E0}"/>
              </a:ext>
            </a:extLst>
          </p:cNvPr>
          <p:cNvSpPr/>
          <p:nvPr/>
        </p:nvSpPr>
        <p:spPr>
          <a:xfrm>
            <a:off x="4756680" y="303494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8" name="Rectangle 5">
            <a:extLst>
              <a:ext uri="{FF2B5EF4-FFF2-40B4-BE49-F238E27FC236}">
                <a16:creationId xmlns:a16="http://schemas.microsoft.com/office/drawing/2014/main" id="{C45086FE-B147-E50D-7365-D1F027EC892E}"/>
              </a:ext>
            </a:extLst>
          </p:cNvPr>
          <p:cNvSpPr/>
          <p:nvPr/>
        </p:nvSpPr>
        <p:spPr>
          <a:xfrm>
            <a:off x="4756680" y="299303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9" name="Rectangle 5">
            <a:extLst>
              <a:ext uri="{FF2B5EF4-FFF2-40B4-BE49-F238E27FC236}">
                <a16:creationId xmlns:a16="http://schemas.microsoft.com/office/drawing/2014/main" id="{8C9A2417-5EB9-0C0D-C2D7-9E1B164F6BE9}"/>
              </a:ext>
            </a:extLst>
          </p:cNvPr>
          <p:cNvSpPr/>
          <p:nvPr/>
        </p:nvSpPr>
        <p:spPr>
          <a:xfrm>
            <a:off x="4756680" y="295112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0" name="Rectangle 5">
            <a:extLst>
              <a:ext uri="{FF2B5EF4-FFF2-40B4-BE49-F238E27FC236}">
                <a16:creationId xmlns:a16="http://schemas.microsoft.com/office/drawing/2014/main" id="{82661EDA-6969-704D-BDB8-C33BD2B25E5F}"/>
              </a:ext>
            </a:extLst>
          </p:cNvPr>
          <p:cNvSpPr/>
          <p:nvPr/>
        </p:nvSpPr>
        <p:spPr>
          <a:xfrm>
            <a:off x="4756680" y="290921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1" name="Rectangle 5">
            <a:extLst>
              <a:ext uri="{FF2B5EF4-FFF2-40B4-BE49-F238E27FC236}">
                <a16:creationId xmlns:a16="http://schemas.microsoft.com/office/drawing/2014/main" id="{21174358-3562-07D9-2DAA-CFFE8739498B}"/>
              </a:ext>
            </a:extLst>
          </p:cNvPr>
          <p:cNvSpPr/>
          <p:nvPr/>
        </p:nvSpPr>
        <p:spPr>
          <a:xfrm>
            <a:off x="4756680" y="286730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2" name="Rectangle 5">
            <a:extLst>
              <a:ext uri="{FF2B5EF4-FFF2-40B4-BE49-F238E27FC236}">
                <a16:creationId xmlns:a16="http://schemas.microsoft.com/office/drawing/2014/main" id="{B4DC455B-21EE-BEF1-9EF8-144FDE79B8B6}"/>
              </a:ext>
            </a:extLst>
          </p:cNvPr>
          <p:cNvSpPr/>
          <p:nvPr/>
        </p:nvSpPr>
        <p:spPr>
          <a:xfrm>
            <a:off x="4756680" y="282539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3" name="Rectangle 5">
            <a:extLst>
              <a:ext uri="{FF2B5EF4-FFF2-40B4-BE49-F238E27FC236}">
                <a16:creationId xmlns:a16="http://schemas.microsoft.com/office/drawing/2014/main" id="{D00FCB13-F40E-7AB4-EA70-2370ED991E36}"/>
              </a:ext>
            </a:extLst>
          </p:cNvPr>
          <p:cNvSpPr/>
          <p:nvPr/>
        </p:nvSpPr>
        <p:spPr>
          <a:xfrm>
            <a:off x="4756680" y="278348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4" name="Rectangle 5">
            <a:extLst>
              <a:ext uri="{FF2B5EF4-FFF2-40B4-BE49-F238E27FC236}">
                <a16:creationId xmlns:a16="http://schemas.microsoft.com/office/drawing/2014/main" id="{5C04E442-9CAD-C1C3-560E-2E2222AC9EB2}"/>
              </a:ext>
            </a:extLst>
          </p:cNvPr>
          <p:cNvSpPr/>
          <p:nvPr/>
        </p:nvSpPr>
        <p:spPr>
          <a:xfrm>
            <a:off x="4756680" y="274157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5" name="Rectangle 5">
            <a:extLst>
              <a:ext uri="{FF2B5EF4-FFF2-40B4-BE49-F238E27FC236}">
                <a16:creationId xmlns:a16="http://schemas.microsoft.com/office/drawing/2014/main" id="{9D316FA2-70A9-B5E3-C4A3-78FD3A67C756}"/>
              </a:ext>
            </a:extLst>
          </p:cNvPr>
          <p:cNvSpPr/>
          <p:nvPr/>
        </p:nvSpPr>
        <p:spPr>
          <a:xfrm>
            <a:off x="4756680" y="269966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6" name="Rectangle 5">
            <a:extLst>
              <a:ext uri="{FF2B5EF4-FFF2-40B4-BE49-F238E27FC236}">
                <a16:creationId xmlns:a16="http://schemas.microsoft.com/office/drawing/2014/main" id="{1913665B-58CF-E996-582C-05D43FECD7CB}"/>
              </a:ext>
            </a:extLst>
          </p:cNvPr>
          <p:cNvSpPr/>
          <p:nvPr/>
        </p:nvSpPr>
        <p:spPr>
          <a:xfrm>
            <a:off x="4756680" y="265775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7" name="Rectangle 5">
            <a:extLst>
              <a:ext uri="{FF2B5EF4-FFF2-40B4-BE49-F238E27FC236}">
                <a16:creationId xmlns:a16="http://schemas.microsoft.com/office/drawing/2014/main" id="{0371354E-81F1-35B3-08D0-C488EA6FDC02}"/>
              </a:ext>
            </a:extLst>
          </p:cNvPr>
          <p:cNvSpPr/>
          <p:nvPr/>
        </p:nvSpPr>
        <p:spPr>
          <a:xfrm>
            <a:off x="4756680" y="261584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8" name="Rectangle 5">
            <a:extLst>
              <a:ext uri="{FF2B5EF4-FFF2-40B4-BE49-F238E27FC236}">
                <a16:creationId xmlns:a16="http://schemas.microsoft.com/office/drawing/2014/main" id="{21B1D073-92B7-E2A5-6BBD-226DC0A55D47}"/>
              </a:ext>
            </a:extLst>
          </p:cNvPr>
          <p:cNvSpPr/>
          <p:nvPr/>
        </p:nvSpPr>
        <p:spPr>
          <a:xfrm>
            <a:off x="4756680" y="257393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9" name="Rectangle 5">
            <a:extLst>
              <a:ext uri="{FF2B5EF4-FFF2-40B4-BE49-F238E27FC236}">
                <a16:creationId xmlns:a16="http://schemas.microsoft.com/office/drawing/2014/main" id="{B02AA3D1-7F5D-390C-03B7-8699A3C18C6C}"/>
              </a:ext>
            </a:extLst>
          </p:cNvPr>
          <p:cNvSpPr/>
          <p:nvPr/>
        </p:nvSpPr>
        <p:spPr>
          <a:xfrm>
            <a:off x="4756680" y="253202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0" name="Rectangle 5">
            <a:extLst>
              <a:ext uri="{FF2B5EF4-FFF2-40B4-BE49-F238E27FC236}">
                <a16:creationId xmlns:a16="http://schemas.microsoft.com/office/drawing/2014/main" id="{D66E5E8A-B688-D297-CC93-0983C60C9542}"/>
              </a:ext>
            </a:extLst>
          </p:cNvPr>
          <p:cNvSpPr/>
          <p:nvPr/>
        </p:nvSpPr>
        <p:spPr>
          <a:xfrm>
            <a:off x="4756680" y="249011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1" name="Rectangle 5">
            <a:extLst>
              <a:ext uri="{FF2B5EF4-FFF2-40B4-BE49-F238E27FC236}">
                <a16:creationId xmlns:a16="http://schemas.microsoft.com/office/drawing/2014/main" id="{48ABBDD2-C10E-FD25-B3D5-3802ED9805F5}"/>
              </a:ext>
            </a:extLst>
          </p:cNvPr>
          <p:cNvSpPr/>
          <p:nvPr/>
        </p:nvSpPr>
        <p:spPr>
          <a:xfrm>
            <a:off x="4756680" y="244820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2" name="Rectangle 5">
            <a:extLst>
              <a:ext uri="{FF2B5EF4-FFF2-40B4-BE49-F238E27FC236}">
                <a16:creationId xmlns:a16="http://schemas.microsoft.com/office/drawing/2014/main" id="{24B81851-DFDD-EF15-C5D6-31DA6C34DB9E}"/>
              </a:ext>
            </a:extLst>
          </p:cNvPr>
          <p:cNvSpPr/>
          <p:nvPr/>
        </p:nvSpPr>
        <p:spPr>
          <a:xfrm>
            <a:off x="4756680" y="240629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3" name="Rectangle 5">
            <a:extLst>
              <a:ext uri="{FF2B5EF4-FFF2-40B4-BE49-F238E27FC236}">
                <a16:creationId xmlns:a16="http://schemas.microsoft.com/office/drawing/2014/main" id="{6F13F03E-253B-7D70-F893-F5A9AB2C3F18}"/>
              </a:ext>
            </a:extLst>
          </p:cNvPr>
          <p:cNvSpPr/>
          <p:nvPr/>
        </p:nvSpPr>
        <p:spPr>
          <a:xfrm>
            <a:off x="4756680" y="236438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4" name="Rectangle 5">
            <a:extLst>
              <a:ext uri="{FF2B5EF4-FFF2-40B4-BE49-F238E27FC236}">
                <a16:creationId xmlns:a16="http://schemas.microsoft.com/office/drawing/2014/main" id="{5DFF1BB2-1D71-5B3D-6F0A-A06A3DFBCC43}"/>
              </a:ext>
            </a:extLst>
          </p:cNvPr>
          <p:cNvSpPr/>
          <p:nvPr/>
        </p:nvSpPr>
        <p:spPr>
          <a:xfrm>
            <a:off x="4756680" y="232247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5" name="Rectangle 5">
            <a:extLst>
              <a:ext uri="{FF2B5EF4-FFF2-40B4-BE49-F238E27FC236}">
                <a16:creationId xmlns:a16="http://schemas.microsoft.com/office/drawing/2014/main" id="{EFA78AA6-87A8-89DC-70E6-4C939C71A457}"/>
              </a:ext>
            </a:extLst>
          </p:cNvPr>
          <p:cNvSpPr/>
          <p:nvPr/>
        </p:nvSpPr>
        <p:spPr>
          <a:xfrm>
            <a:off x="4756680" y="228056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6" name="Rectangle 5">
            <a:extLst>
              <a:ext uri="{FF2B5EF4-FFF2-40B4-BE49-F238E27FC236}">
                <a16:creationId xmlns:a16="http://schemas.microsoft.com/office/drawing/2014/main" id="{57900119-5AB3-09B5-A5EB-A0256364B4E6}"/>
              </a:ext>
            </a:extLst>
          </p:cNvPr>
          <p:cNvSpPr/>
          <p:nvPr/>
        </p:nvSpPr>
        <p:spPr>
          <a:xfrm>
            <a:off x="4756680" y="223865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7" name="Rectangle 5">
            <a:extLst>
              <a:ext uri="{FF2B5EF4-FFF2-40B4-BE49-F238E27FC236}">
                <a16:creationId xmlns:a16="http://schemas.microsoft.com/office/drawing/2014/main" id="{E87085EA-B2B2-8A66-6BDE-D1EEEF8FEFC4}"/>
              </a:ext>
            </a:extLst>
          </p:cNvPr>
          <p:cNvSpPr/>
          <p:nvPr/>
        </p:nvSpPr>
        <p:spPr>
          <a:xfrm>
            <a:off x="4756680" y="219674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8" name="Rectangle 5">
            <a:extLst>
              <a:ext uri="{FF2B5EF4-FFF2-40B4-BE49-F238E27FC236}">
                <a16:creationId xmlns:a16="http://schemas.microsoft.com/office/drawing/2014/main" id="{AFDDF43F-C072-10AA-E287-ECB04FA0C009}"/>
              </a:ext>
            </a:extLst>
          </p:cNvPr>
          <p:cNvSpPr/>
          <p:nvPr/>
        </p:nvSpPr>
        <p:spPr>
          <a:xfrm>
            <a:off x="4756680" y="215483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9" name="Rectangle 5">
            <a:extLst>
              <a:ext uri="{FF2B5EF4-FFF2-40B4-BE49-F238E27FC236}">
                <a16:creationId xmlns:a16="http://schemas.microsoft.com/office/drawing/2014/main" id="{3CD6C36E-55A9-0C05-9095-E0916BE524EB}"/>
              </a:ext>
            </a:extLst>
          </p:cNvPr>
          <p:cNvSpPr/>
          <p:nvPr/>
        </p:nvSpPr>
        <p:spPr>
          <a:xfrm>
            <a:off x="4756680" y="211292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0" name="Rectangle 5">
            <a:extLst>
              <a:ext uri="{FF2B5EF4-FFF2-40B4-BE49-F238E27FC236}">
                <a16:creationId xmlns:a16="http://schemas.microsoft.com/office/drawing/2014/main" id="{2ACE8837-E758-A5E2-D523-C5CE3C3009AE}"/>
              </a:ext>
            </a:extLst>
          </p:cNvPr>
          <p:cNvSpPr/>
          <p:nvPr/>
        </p:nvSpPr>
        <p:spPr>
          <a:xfrm>
            <a:off x="4756680" y="207101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1" name="Rectangle 5">
            <a:extLst>
              <a:ext uri="{FF2B5EF4-FFF2-40B4-BE49-F238E27FC236}">
                <a16:creationId xmlns:a16="http://schemas.microsoft.com/office/drawing/2014/main" id="{6EDEA202-0D2C-A3B4-D997-D4317BE6CFAF}"/>
              </a:ext>
            </a:extLst>
          </p:cNvPr>
          <p:cNvSpPr/>
          <p:nvPr/>
        </p:nvSpPr>
        <p:spPr>
          <a:xfrm>
            <a:off x="4756680" y="202910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2" name="Rectangle 5">
            <a:extLst>
              <a:ext uri="{FF2B5EF4-FFF2-40B4-BE49-F238E27FC236}">
                <a16:creationId xmlns:a16="http://schemas.microsoft.com/office/drawing/2014/main" id="{934D7027-35A4-361E-435E-A123C1B2F50A}"/>
              </a:ext>
            </a:extLst>
          </p:cNvPr>
          <p:cNvSpPr/>
          <p:nvPr/>
        </p:nvSpPr>
        <p:spPr>
          <a:xfrm>
            <a:off x="8783735" y="426049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3" name="Rectangle 5">
            <a:extLst>
              <a:ext uri="{FF2B5EF4-FFF2-40B4-BE49-F238E27FC236}">
                <a16:creationId xmlns:a16="http://schemas.microsoft.com/office/drawing/2014/main" id="{B07BF956-9E6C-B820-7B50-2688D2255830}"/>
              </a:ext>
            </a:extLst>
          </p:cNvPr>
          <p:cNvSpPr/>
          <p:nvPr/>
        </p:nvSpPr>
        <p:spPr>
          <a:xfrm>
            <a:off x="8783735" y="421985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4" name="Rectangle 5">
            <a:extLst>
              <a:ext uri="{FF2B5EF4-FFF2-40B4-BE49-F238E27FC236}">
                <a16:creationId xmlns:a16="http://schemas.microsoft.com/office/drawing/2014/main" id="{1091D70D-6AE8-3D9C-FB6A-800C358CD7E6}"/>
              </a:ext>
            </a:extLst>
          </p:cNvPr>
          <p:cNvSpPr/>
          <p:nvPr/>
        </p:nvSpPr>
        <p:spPr>
          <a:xfrm>
            <a:off x="8783735" y="417921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5" name="Rectangle 5">
            <a:extLst>
              <a:ext uri="{FF2B5EF4-FFF2-40B4-BE49-F238E27FC236}">
                <a16:creationId xmlns:a16="http://schemas.microsoft.com/office/drawing/2014/main" id="{F340DE9B-C132-16C0-34D0-02D764B17734}"/>
              </a:ext>
            </a:extLst>
          </p:cNvPr>
          <p:cNvSpPr/>
          <p:nvPr/>
        </p:nvSpPr>
        <p:spPr>
          <a:xfrm>
            <a:off x="8783735" y="413857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6" name="Rectangle 5">
            <a:extLst>
              <a:ext uri="{FF2B5EF4-FFF2-40B4-BE49-F238E27FC236}">
                <a16:creationId xmlns:a16="http://schemas.microsoft.com/office/drawing/2014/main" id="{2B1876AF-E22C-D325-5650-AE03628DE454}"/>
              </a:ext>
            </a:extLst>
          </p:cNvPr>
          <p:cNvSpPr/>
          <p:nvPr/>
        </p:nvSpPr>
        <p:spPr>
          <a:xfrm>
            <a:off x="8783735" y="409793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7" name="Rectangle 5">
            <a:extLst>
              <a:ext uri="{FF2B5EF4-FFF2-40B4-BE49-F238E27FC236}">
                <a16:creationId xmlns:a16="http://schemas.microsoft.com/office/drawing/2014/main" id="{87D1E2BE-1ADE-9D2B-B133-6D71E5141AFA}"/>
              </a:ext>
            </a:extLst>
          </p:cNvPr>
          <p:cNvSpPr/>
          <p:nvPr/>
        </p:nvSpPr>
        <p:spPr>
          <a:xfrm>
            <a:off x="8783735" y="405729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8" name="Rectangle 5">
            <a:extLst>
              <a:ext uri="{FF2B5EF4-FFF2-40B4-BE49-F238E27FC236}">
                <a16:creationId xmlns:a16="http://schemas.microsoft.com/office/drawing/2014/main" id="{5191E885-9841-27F3-5AED-ACDF0D740825}"/>
              </a:ext>
            </a:extLst>
          </p:cNvPr>
          <p:cNvSpPr/>
          <p:nvPr/>
        </p:nvSpPr>
        <p:spPr>
          <a:xfrm>
            <a:off x="8783735" y="401665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9" name="Rectangle 5">
            <a:extLst>
              <a:ext uri="{FF2B5EF4-FFF2-40B4-BE49-F238E27FC236}">
                <a16:creationId xmlns:a16="http://schemas.microsoft.com/office/drawing/2014/main" id="{04D85A49-78CB-2EC2-7BAB-845E61355DBB}"/>
              </a:ext>
            </a:extLst>
          </p:cNvPr>
          <p:cNvSpPr/>
          <p:nvPr/>
        </p:nvSpPr>
        <p:spPr>
          <a:xfrm>
            <a:off x="8783735" y="397601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0" name="Rectangle 5">
            <a:extLst>
              <a:ext uri="{FF2B5EF4-FFF2-40B4-BE49-F238E27FC236}">
                <a16:creationId xmlns:a16="http://schemas.microsoft.com/office/drawing/2014/main" id="{ED887DD9-CE56-E9D5-F42F-1998933D4EA7}"/>
              </a:ext>
            </a:extLst>
          </p:cNvPr>
          <p:cNvSpPr/>
          <p:nvPr/>
        </p:nvSpPr>
        <p:spPr>
          <a:xfrm>
            <a:off x="8783735" y="393537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1" name="Rectangle 5">
            <a:extLst>
              <a:ext uri="{FF2B5EF4-FFF2-40B4-BE49-F238E27FC236}">
                <a16:creationId xmlns:a16="http://schemas.microsoft.com/office/drawing/2014/main" id="{015166CB-56CE-B4BF-68A0-93304585430D}"/>
              </a:ext>
            </a:extLst>
          </p:cNvPr>
          <p:cNvSpPr/>
          <p:nvPr/>
        </p:nvSpPr>
        <p:spPr>
          <a:xfrm>
            <a:off x="8783735" y="389473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2" name="Rectangle 5">
            <a:extLst>
              <a:ext uri="{FF2B5EF4-FFF2-40B4-BE49-F238E27FC236}">
                <a16:creationId xmlns:a16="http://schemas.microsoft.com/office/drawing/2014/main" id="{99570307-92A4-2F58-FE68-17536491D5D6}"/>
              </a:ext>
            </a:extLst>
          </p:cNvPr>
          <p:cNvSpPr/>
          <p:nvPr/>
        </p:nvSpPr>
        <p:spPr>
          <a:xfrm>
            <a:off x="8783735" y="385409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3" name="Rectangle 5">
            <a:extLst>
              <a:ext uri="{FF2B5EF4-FFF2-40B4-BE49-F238E27FC236}">
                <a16:creationId xmlns:a16="http://schemas.microsoft.com/office/drawing/2014/main" id="{7CB28BFE-F0C1-F288-AB19-6B522A4B8401}"/>
              </a:ext>
            </a:extLst>
          </p:cNvPr>
          <p:cNvSpPr/>
          <p:nvPr/>
        </p:nvSpPr>
        <p:spPr>
          <a:xfrm>
            <a:off x="8783735" y="381345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4" name="Rectangle 5">
            <a:extLst>
              <a:ext uri="{FF2B5EF4-FFF2-40B4-BE49-F238E27FC236}">
                <a16:creationId xmlns:a16="http://schemas.microsoft.com/office/drawing/2014/main" id="{5415D042-7211-6090-F13D-F6646A7C00D8}"/>
              </a:ext>
            </a:extLst>
          </p:cNvPr>
          <p:cNvSpPr/>
          <p:nvPr/>
        </p:nvSpPr>
        <p:spPr>
          <a:xfrm>
            <a:off x="8783735" y="377281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5" name="Rectangle 5">
            <a:extLst>
              <a:ext uri="{FF2B5EF4-FFF2-40B4-BE49-F238E27FC236}">
                <a16:creationId xmlns:a16="http://schemas.microsoft.com/office/drawing/2014/main" id="{C5B4090C-CDC6-F10D-FC0F-7BD7B5C7BC7D}"/>
              </a:ext>
            </a:extLst>
          </p:cNvPr>
          <p:cNvSpPr/>
          <p:nvPr/>
        </p:nvSpPr>
        <p:spPr>
          <a:xfrm>
            <a:off x="8783735" y="373217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6" name="Rectangle 5">
            <a:extLst>
              <a:ext uri="{FF2B5EF4-FFF2-40B4-BE49-F238E27FC236}">
                <a16:creationId xmlns:a16="http://schemas.microsoft.com/office/drawing/2014/main" id="{044F4DDA-9A47-6264-A642-32AE760A2AF5}"/>
              </a:ext>
            </a:extLst>
          </p:cNvPr>
          <p:cNvSpPr/>
          <p:nvPr/>
        </p:nvSpPr>
        <p:spPr>
          <a:xfrm>
            <a:off x="8783735" y="369153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7" name="Rectangle 5">
            <a:extLst>
              <a:ext uri="{FF2B5EF4-FFF2-40B4-BE49-F238E27FC236}">
                <a16:creationId xmlns:a16="http://schemas.microsoft.com/office/drawing/2014/main" id="{BFDA0CE1-F0F5-0046-6FE5-5B96837BBE39}"/>
              </a:ext>
            </a:extLst>
          </p:cNvPr>
          <p:cNvSpPr/>
          <p:nvPr/>
        </p:nvSpPr>
        <p:spPr>
          <a:xfrm>
            <a:off x="8783735" y="365089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8" name="Rectangle 5">
            <a:extLst>
              <a:ext uri="{FF2B5EF4-FFF2-40B4-BE49-F238E27FC236}">
                <a16:creationId xmlns:a16="http://schemas.microsoft.com/office/drawing/2014/main" id="{F626D14B-A82E-BAC0-D70E-D8187A2B5CC4}"/>
              </a:ext>
            </a:extLst>
          </p:cNvPr>
          <p:cNvSpPr/>
          <p:nvPr/>
        </p:nvSpPr>
        <p:spPr>
          <a:xfrm>
            <a:off x="8783735" y="361025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9" name="Rectangle 5">
            <a:extLst>
              <a:ext uri="{FF2B5EF4-FFF2-40B4-BE49-F238E27FC236}">
                <a16:creationId xmlns:a16="http://schemas.microsoft.com/office/drawing/2014/main" id="{A51455F6-853E-A3B4-4093-A0943FB39D27}"/>
              </a:ext>
            </a:extLst>
          </p:cNvPr>
          <p:cNvSpPr/>
          <p:nvPr/>
        </p:nvSpPr>
        <p:spPr>
          <a:xfrm>
            <a:off x="8783735" y="356961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0" name="Rectangle 5">
            <a:extLst>
              <a:ext uri="{FF2B5EF4-FFF2-40B4-BE49-F238E27FC236}">
                <a16:creationId xmlns:a16="http://schemas.microsoft.com/office/drawing/2014/main" id="{5BEA586F-9AC3-0432-DFC1-1B50E1348442}"/>
              </a:ext>
            </a:extLst>
          </p:cNvPr>
          <p:cNvSpPr/>
          <p:nvPr/>
        </p:nvSpPr>
        <p:spPr>
          <a:xfrm>
            <a:off x="8783735" y="352897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1" name="Rectangle 5">
            <a:extLst>
              <a:ext uri="{FF2B5EF4-FFF2-40B4-BE49-F238E27FC236}">
                <a16:creationId xmlns:a16="http://schemas.microsoft.com/office/drawing/2014/main" id="{87C9D9AC-BCBF-1B49-F1D0-0C3BEC0C3EE0}"/>
              </a:ext>
            </a:extLst>
          </p:cNvPr>
          <p:cNvSpPr/>
          <p:nvPr/>
        </p:nvSpPr>
        <p:spPr>
          <a:xfrm>
            <a:off x="8783735" y="348833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2" name="Rectangle 5">
            <a:extLst>
              <a:ext uri="{FF2B5EF4-FFF2-40B4-BE49-F238E27FC236}">
                <a16:creationId xmlns:a16="http://schemas.microsoft.com/office/drawing/2014/main" id="{9E050F88-3B2D-EB90-E334-107A6B2DE70A}"/>
              </a:ext>
            </a:extLst>
          </p:cNvPr>
          <p:cNvSpPr/>
          <p:nvPr/>
        </p:nvSpPr>
        <p:spPr>
          <a:xfrm>
            <a:off x="8783735" y="344769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3" name="Rectangle 5">
            <a:extLst>
              <a:ext uri="{FF2B5EF4-FFF2-40B4-BE49-F238E27FC236}">
                <a16:creationId xmlns:a16="http://schemas.microsoft.com/office/drawing/2014/main" id="{8EABA0F7-DC9D-01D9-A700-E6865FFA8B3C}"/>
              </a:ext>
            </a:extLst>
          </p:cNvPr>
          <p:cNvSpPr/>
          <p:nvPr/>
        </p:nvSpPr>
        <p:spPr>
          <a:xfrm>
            <a:off x="8783735" y="340705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4" name="Rectangle 5">
            <a:extLst>
              <a:ext uri="{FF2B5EF4-FFF2-40B4-BE49-F238E27FC236}">
                <a16:creationId xmlns:a16="http://schemas.microsoft.com/office/drawing/2014/main" id="{9DB33841-3EA3-50E4-DA54-38ED0673B1A9}"/>
              </a:ext>
            </a:extLst>
          </p:cNvPr>
          <p:cNvSpPr/>
          <p:nvPr/>
        </p:nvSpPr>
        <p:spPr>
          <a:xfrm>
            <a:off x="8783735" y="336641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5" name="Rectangle 5">
            <a:extLst>
              <a:ext uri="{FF2B5EF4-FFF2-40B4-BE49-F238E27FC236}">
                <a16:creationId xmlns:a16="http://schemas.microsoft.com/office/drawing/2014/main" id="{EC2A44C7-27D7-DE2D-708C-AEFF0FD01982}"/>
              </a:ext>
            </a:extLst>
          </p:cNvPr>
          <p:cNvSpPr/>
          <p:nvPr/>
        </p:nvSpPr>
        <p:spPr>
          <a:xfrm>
            <a:off x="8783735" y="332577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6" name="Rectangle 5">
            <a:extLst>
              <a:ext uri="{FF2B5EF4-FFF2-40B4-BE49-F238E27FC236}">
                <a16:creationId xmlns:a16="http://schemas.microsoft.com/office/drawing/2014/main" id="{A214B37E-EF5C-F68C-02AC-B7BEEAB92495}"/>
              </a:ext>
            </a:extLst>
          </p:cNvPr>
          <p:cNvSpPr/>
          <p:nvPr/>
        </p:nvSpPr>
        <p:spPr>
          <a:xfrm>
            <a:off x="8783735" y="328513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7" name="Rectangle 5">
            <a:extLst>
              <a:ext uri="{FF2B5EF4-FFF2-40B4-BE49-F238E27FC236}">
                <a16:creationId xmlns:a16="http://schemas.microsoft.com/office/drawing/2014/main" id="{C603473E-E006-95B1-94B2-C0472B42CA0E}"/>
              </a:ext>
            </a:extLst>
          </p:cNvPr>
          <p:cNvSpPr/>
          <p:nvPr/>
        </p:nvSpPr>
        <p:spPr>
          <a:xfrm>
            <a:off x="8783735" y="324449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8" name="Rectangle 5">
            <a:extLst>
              <a:ext uri="{FF2B5EF4-FFF2-40B4-BE49-F238E27FC236}">
                <a16:creationId xmlns:a16="http://schemas.microsoft.com/office/drawing/2014/main" id="{595CCC56-EDD1-4AA1-BB02-37240131B82E}"/>
              </a:ext>
            </a:extLst>
          </p:cNvPr>
          <p:cNvSpPr/>
          <p:nvPr/>
        </p:nvSpPr>
        <p:spPr>
          <a:xfrm>
            <a:off x="8783735" y="320385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9" name="Rectangle 5">
            <a:extLst>
              <a:ext uri="{FF2B5EF4-FFF2-40B4-BE49-F238E27FC236}">
                <a16:creationId xmlns:a16="http://schemas.microsoft.com/office/drawing/2014/main" id="{E77BEC2B-262C-EE38-6E9D-6898BAFD4725}"/>
              </a:ext>
            </a:extLst>
          </p:cNvPr>
          <p:cNvSpPr/>
          <p:nvPr/>
        </p:nvSpPr>
        <p:spPr>
          <a:xfrm>
            <a:off x="8783735" y="316321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0" name="Rectangle 5">
            <a:extLst>
              <a:ext uri="{FF2B5EF4-FFF2-40B4-BE49-F238E27FC236}">
                <a16:creationId xmlns:a16="http://schemas.microsoft.com/office/drawing/2014/main" id="{E860EB4F-0975-8930-9BC5-B421706D445E}"/>
              </a:ext>
            </a:extLst>
          </p:cNvPr>
          <p:cNvSpPr/>
          <p:nvPr/>
        </p:nvSpPr>
        <p:spPr>
          <a:xfrm>
            <a:off x="8783735" y="312257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1" name="Rectangle 5">
            <a:extLst>
              <a:ext uri="{FF2B5EF4-FFF2-40B4-BE49-F238E27FC236}">
                <a16:creationId xmlns:a16="http://schemas.microsoft.com/office/drawing/2014/main" id="{AF9DCB6C-AB27-E48F-0B31-EC6AA797DE95}"/>
              </a:ext>
            </a:extLst>
          </p:cNvPr>
          <p:cNvSpPr/>
          <p:nvPr/>
        </p:nvSpPr>
        <p:spPr>
          <a:xfrm>
            <a:off x="8783735" y="308193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2" name="Rectangle 5">
            <a:extLst>
              <a:ext uri="{FF2B5EF4-FFF2-40B4-BE49-F238E27FC236}">
                <a16:creationId xmlns:a16="http://schemas.microsoft.com/office/drawing/2014/main" id="{B9612A07-5646-1821-886F-8CE959CCEA8E}"/>
              </a:ext>
            </a:extLst>
          </p:cNvPr>
          <p:cNvSpPr/>
          <p:nvPr/>
        </p:nvSpPr>
        <p:spPr>
          <a:xfrm>
            <a:off x="8783735" y="303494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3" name="Rectangle 5">
            <a:extLst>
              <a:ext uri="{FF2B5EF4-FFF2-40B4-BE49-F238E27FC236}">
                <a16:creationId xmlns:a16="http://schemas.microsoft.com/office/drawing/2014/main" id="{5FE7D29E-ABE7-67A9-FDE2-56F489567519}"/>
              </a:ext>
            </a:extLst>
          </p:cNvPr>
          <p:cNvSpPr/>
          <p:nvPr/>
        </p:nvSpPr>
        <p:spPr>
          <a:xfrm>
            <a:off x="8783735" y="299303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4" name="Rectangle 5">
            <a:extLst>
              <a:ext uri="{FF2B5EF4-FFF2-40B4-BE49-F238E27FC236}">
                <a16:creationId xmlns:a16="http://schemas.microsoft.com/office/drawing/2014/main" id="{295285E7-905E-B28E-2C57-399307BDB01C}"/>
              </a:ext>
            </a:extLst>
          </p:cNvPr>
          <p:cNvSpPr/>
          <p:nvPr/>
        </p:nvSpPr>
        <p:spPr>
          <a:xfrm>
            <a:off x="8783735" y="295112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5" name="Rectangle 5">
            <a:extLst>
              <a:ext uri="{FF2B5EF4-FFF2-40B4-BE49-F238E27FC236}">
                <a16:creationId xmlns:a16="http://schemas.microsoft.com/office/drawing/2014/main" id="{D2ADEDE4-9359-0D7B-0278-69959B5F6324}"/>
              </a:ext>
            </a:extLst>
          </p:cNvPr>
          <p:cNvSpPr/>
          <p:nvPr/>
        </p:nvSpPr>
        <p:spPr>
          <a:xfrm>
            <a:off x="8783735" y="290921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6" name="Rectangle 5">
            <a:extLst>
              <a:ext uri="{FF2B5EF4-FFF2-40B4-BE49-F238E27FC236}">
                <a16:creationId xmlns:a16="http://schemas.microsoft.com/office/drawing/2014/main" id="{9CFEFD93-31A7-C3FA-B7AA-2D6EC79F022C}"/>
              </a:ext>
            </a:extLst>
          </p:cNvPr>
          <p:cNvSpPr/>
          <p:nvPr/>
        </p:nvSpPr>
        <p:spPr>
          <a:xfrm>
            <a:off x="8783735" y="286730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7" name="Rectangle 5">
            <a:extLst>
              <a:ext uri="{FF2B5EF4-FFF2-40B4-BE49-F238E27FC236}">
                <a16:creationId xmlns:a16="http://schemas.microsoft.com/office/drawing/2014/main" id="{6EE2F8D3-8072-4B00-46E4-CED99B74C603}"/>
              </a:ext>
            </a:extLst>
          </p:cNvPr>
          <p:cNvSpPr/>
          <p:nvPr/>
        </p:nvSpPr>
        <p:spPr>
          <a:xfrm>
            <a:off x="8783735" y="282539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8" name="Rectangle 5">
            <a:extLst>
              <a:ext uri="{FF2B5EF4-FFF2-40B4-BE49-F238E27FC236}">
                <a16:creationId xmlns:a16="http://schemas.microsoft.com/office/drawing/2014/main" id="{CF0767B2-8F10-017F-F7C5-9AC8980F28D0}"/>
              </a:ext>
            </a:extLst>
          </p:cNvPr>
          <p:cNvSpPr/>
          <p:nvPr/>
        </p:nvSpPr>
        <p:spPr>
          <a:xfrm>
            <a:off x="8783735" y="278348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9" name="Rectangle 5">
            <a:extLst>
              <a:ext uri="{FF2B5EF4-FFF2-40B4-BE49-F238E27FC236}">
                <a16:creationId xmlns:a16="http://schemas.microsoft.com/office/drawing/2014/main" id="{C2C54440-F4C0-E2C7-7495-E1444A14B456}"/>
              </a:ext>
            </a:extLst>
          </p:cNvPr>
          <p:cNvSpPr/>
          <p:nvPr/>
        </p:nvSpPr>
        <p:spPr>
          <a:xfrm>
            <a:off x="8783735" y="274157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0" name="Rectangle 5">
            <a:extLst>
              <a:ext uri="{FF2B5EF4-FFF2-40B4-BE49-F238E27FC236}">
                <a16:creationId xmlns:a16="http://schemas.microsoft.com/office/drawing/2014/main" id="{612EEADF-7D1C-F737-E021-82DEDEFAE0EE}"/>
              </a:ext>
            </a:extLst>
          </p:cNvPr>
          <p:cNvSpPr/>
          <p:nvPr/>
        </p:nvSpPr>
        <p:spPr>
          <a:xfrm>
            <a:off x="8783735" y="269966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1" name="Rectangle 5">
            <a:extLst>
              <a:ext uri="{FF2B5EF4-FFF2-40B4-BE49-F238E27FC236}">
                <a16:creationId xmlns:a16="http://schemas.microsoft.com/office/drawing/2014/main" id="{7A6CCC55-E982-EA3E-42C9-495B46F91CF8}"/>
              </a:ext>
            </a:extLst>
          </p:cNvPr>
          <p:cNvSpPr/>
          <p:nvPr/>
        </p:nvSpPr>
        <p:spPr>
          <a:xfrm>
            <a:off x="8783735" y="265775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2" name="Rectangle 5">
            <a:extLst>
              <a:ext uri="{FF2B5EF4-FFF2-40B4-BE49-F238E27FC236}">
                <a16:creationId xmlns:a16="http://schemas.microsoft.com/office/drawing/2014/main" id="{60F5426F-E00A-095C-2721-418975D147CB}"/>
              </a:ext>
            </a:extLst>
          </p:cNvPr>
          <p:cNvSpPr/>
          <p:nvPr/>
        </p:nvSpPr>
        <p:spPr>
          <a:xfrm>
            <a:off x="8783735" y="261584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3" name="Rectangle 5">
            <a:extLst>
              <a:ext uri="{FF2B5EF4-FFF2-40B4-BE49-F238E27FC236}">
                <a16:creationId xmlns:a16="http://schemas.microsoft.com/office/drawing/2014/main" id="{47CBD58B-19FF-CEAA-E696-4175D653DBD4}"/>
              </a:ext>
            </a:extLst>
          </p:cNvPr>
          <p:cNvSpPr/>
          <p:nvPr/>
        </p:nvSpPr>
        <p:spPr>
          <a:xfrm>
            <a:off x="8783735" y="257393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4" name="Rectangle 5">
            <a:extLst>
              <a:ext uri="{FF2B5EF4-FFF2-40B4-BE49-F238E27FC236}">
                <a16:creationId xmlns:a16="http://schemas.microsoft.com/office/drawing/2014/main" id="{91BE7969-F159-BC5D-AF69-556DC3F2A418}"/>
              </a:ext>
            </a:extLst>
          </p:cNvPr>
          <p:cNvSpPr/>
          <p:nvPr/>
        </p:nvSpPr>
        <p:spPr>
          <a:xfrm>
            <a:off x="8783735" y="253202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5" name="Rectangle 5">
            <a:extLst>
              <a:ext uri="{FF2B5EF4-FFF2-40B4-BE49-F238E27FC236}">
                <a16:creationId xmlns:a16="http://schemas.microsoft.com/office/drawing/2014/main" id="{E1E998CA-6981-661F-48D8-9C086CE2BA3E}"/>
              </a:ext>
            </a:extLst>
          </p:cNvPr>
          <p:cNvSpPr/>
          <p:nvPr/>
        </p:nvSpPr>
        <p:spPr>
          <a:xfrm>
            <a:off x="8783735" y="249011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6" name="Rectangle 5">
            <a:extLst>
              <a:ext uri="{FF2B5EF4-FFF2-40B4-BE49-F238E27FC236}">
                <a16:creationId xmlns:a16="http://schemas.microsoft.com/office/drawing/2014/main" id="{AF2317C3-BEDF-64FC-06C4-B4F6DAD94FA1}"/>
              </a:ext>
            </a:extLst>
          </p:cNvPr>
          <p:cNvSpPr/>
          <p:nvPr/>
        </p:nvSpPr>
        <p:spPr>
          <a:xfrm>
            <a:off x="8783735" y="244820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7" name="Rectangle 5">
            <a:extLst>
              <a:ext uri="{FF2B5EF4-FFF2-40B4-BE49-F238E27FC236}">
                <a16:creationId xmlns:a16="http://schemas.microsoft.com/office/drawing/2014/main" id="{2A9D4A35-7C25-EF4A-B0A9-2C513B7BEAD7}"/>
              </a:ext>
            </a:extLst>
          </p:cNvPr>
          <p:cNvSpPr/>
          <p:nvPr/>
        </p:nvSpPr>
        <p:spPr>
          <a:xfrm>
            <a:off x="8783735" y="240629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8" name="Rectangle 5">
            <a:extLst>
              <a:ext uri="{FF2B5EF4-FFF2-40B4-BE49-F238E27FC236}">
                <a16:creationId xmlns:a16="http://schemas.microsoft.com/office/drawing/2014/main" id="{ACA64A9E-F5F9-E6A5-6400-97B5CEA089AD}"/>
              </a:ext>
            </a:extLst>
          </p:cNvPr>
          <p:cNvSpPr/>
          <p:nvPr/>
        </p:nvSpPr>
        <p:spPr>
          <a:xfrm>
            <a:off x="8783735" y="236438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9" name="Rectangle 5">
            <a:extLst>
              <a:ext uri="{FF2B5EF4-FFF2-40B4-BE49-F238E27FC236}">
                <a16:creationId xmlns:a16="http://schemas.microsoft.com/office/drawing/2014/main" id="{3EC676C6-B8F7-163A-D4D3-FA257FC0BFBD}"/>
              </a:ext>
            </a:extLst>
          </p:cNvPr>
          <p:cNvSpPr/>
          <p:nvPr/>
        </p:nvSpPr>
        <p:spPr>
          <a:xfrm>
            <a:off x="8783735" y="232247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0" name="Rectangle 5">
            <a:extLst>
              <a:ext uri="{FF2B5EF4-FFF2-40B4-BE49-F238E27FC236}">
                <a16:creationId xmlns:a16="http://schemas.microsoft.com/office/drawing/2014/main" id="{C33E3AFA-D297-4EA0-D1DE-EA845CD3EA2A}"/>
              </a:ext>
            </a:extLst>
          </p:cNvPr>
          <p:cNvSpPr/>
          <p:nvPr/>
        </p:nvSpPr>
        <p:spPr>
          <a:xfrm>
            <a:off x="8783735" y="228056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1" name="Rectangle 5">
            <a:extLst>
              <a:ext uri="{FF2B5EF4-FFF2-40B4-BE49-F238E27FC236}">
                <a16:creationId xmlns:a16="http://schemas.microsoft.com/office/drawing/2014/main" id="{D42B6224-5D0E-E137-FC9C-013404DBB83D}"/>
              </a:ext>
            </a:extLst>
          </p:cNvPr>
          <p:cNvSpPr/>
          <p:nvPr/>
        </p:nvSpPr>
        <p:spPr>
          <a:xfrm>
            <a:off x="8783735" y="223865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2" name="Rectangle 5">
            <a:extLst>
              <a:ext uri="{FF2B5EF4-FFF2-40B4-BE49-F238E27FC236}">
                <a16:creationId xmlns:a16="http://schemas.microsoft.com/office/drawing/2014/main" id="{03C838D5-F6D0-3578-AFD2-CC714AF4C184}"/>
              </a:ext>
            </a:extLst>
          </p:cNvPr>
          <p:cNvSpPr/>
          <p:nvPr/>
        </p:nvSpPr>
        <p:spPr>
          <a:xfrm>
            <a:off x="8783735" y="219674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3" name="Rectangle 5">
            <a:extLst>
              <a:ext uri="{FF2B5EF4-FFF2-40B4-BE49-F238E27FC236}">
                <a16:creationId xmlns:a16="http://schemas.microsoft.com/office/drawing/2014/main" id="{AE866633-55EE-2AF2-BB77-3C23CA448B31}"/>
              </a:ext>
            </a:extLst>
          </p:cNvPr>
          <p:cNvSpPr/>
          <p:nvPr/>
        </p:nvSpPr>
        <p:spPr>
          <a:xfrm>
            <a:off x="8783735" y="215483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4" name="Rectangle 5">
            <a:extLst>
              <a:ext uri="{FF2B5EF4-FFF2-40B4-BE49-F238E27FC236}">
                <a16:creationId xmlns:a16="http://schemas.microsoft.com/office/drawing/2014/main" id="{971357E8-B836-FA1F-56D2-DECB1EAA211F}"/>
              </a:ext>
            </a:extLst>
          </p:cNvPr>
          <p:cNvSpPr/>
          <p:nvPr/>
        </p:nvSpPr>
        <p:spPr>
          <a:xfrm>
            <a:off x="8783735" y="211292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5" name="Rectangle 5">
            <a:extLst>
              <a:ext uri="{FF2B5EF4-FFF2-40B4-BE49-F238E27FC236}">
                <a16:creationId xmlns:a16="http://schemas.microsoft.com/office/drawing/2014/main" id="{CC5CA39D-A0D5-46C9-D058-7198713C36D0}"/>
              </a:ext>
            </a:extLst>
          </p:cNvPr>
          <p:cNvSpPr/>
          <p:nvPr/>
        </p:nvSpPr>
        <p:spPr>
          <a:xfrm>
            <a:off x="8783735" y="207101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6" name="Rectangle 5">
            <a:extLst>
              <a:ext uri="{FF2B5EF4-FFF2-40B4-BE49-F238E27FC236}">
                <a16:creationId xmlns:a16="http://schemas.microsoft.com/office/drawing/2014/main" id="{B49A6AFC-5B5F-AE93-D6B3-D5DC754BF506}"/>
              </a:ext>
            </a:extLst>
          </p:cNvPr>
          <p:cNvSpPr/>
          <p:nvPr/>
        </p:nvSpPr>
        <p:spPr>
          <a:xfrm>
            <a:off x="8783735" y="2029107"/>
            <a:ext cx="2870200" cy="576580"/>
          </a:xfrm>
          <a:prstGeom prst="su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133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0.01901 0.01852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repeatCount="indefinite" accel="50000" decel="50000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5E-6 -1.48148E-6 L 0.01901 0.01852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9" presetClass="path" presetSubtype="0" repeatCount="indefinite" accel="50000" decel="50000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0 L 0.01901 0.01852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9" presetClass="path" presetSubtype="0" repeatCount="indefinite" accel="50000" decel="50000" autoRev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5E-6 0 L 0.01901 0.01852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9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5E-6 1.48148E-6 L 0.01901 0.01852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9" presetClass="path" presetSubtype="0" repeatCount="indefinite" accel="50000" decel="50000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2.5E-6 2.96296E-6 L 0.01901 0.01852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9" presetClass="path" presetSubtype="0" repeatCount="indefinite" accel="50000" decel="50000" autoRev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5E-6 2.96296E-6 L 0.01901 0.01852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9" presetClass="path" presetSubtype="0" repeatCount="indefinite" accel="50000" decel="50000" autoRev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2.5E-6 4.44444E-6 L 0.01901 0.01851 " pathEditMode="relative" rAng="0" ptsTypes="AA">
                                      <p:cBhvr>
                                        <p:cTn id="20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9" presetClass="path" presetSubtype="0" repeatCount="indefinite" accel="50000" decel="50000" autoRev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4.44444E-6 L 0.01901 0.01851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9" presetClass="path" presetSubtype="0" repeatCount="indefinite" accel="50000" decel="50000" autoRev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2.5E-6 -4.07407E-6 L 0.01901 0.01852 " pathEditMode="relative" rAng="0" ptsTypes="AA">
                                      <p:cBhvr>
                                        <p:cTn id="24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9" presetClass="path" presetSubtype="0" repeatCount="indefinite" accel="50000" decel="50000" autoRev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2.5E-6 -2.59259E-6 L 0.01901 0.01852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9" presetClass="path" presetSubtype="0" repeatCount="indefinite" accel="50000" decel="50000" autoRev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2.5E-6 -2.59259E-6 L 0.01901 0.01852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9" presetClass="path" presetSubtype="0" repeatCount="indefinite" accel="50000" decel="50000" autoRev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1.11111E-6 L 0.01901 0.01852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9" presetClass="path" presetSubtype="0" repeatCount="indefinite" accel="50000" decel="50000" autoRev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2.5E-6 -1.11111E-6 L 0.01901 0.01852 " pathEditMode="relative" rAng="0" ptsTypes="AA">
                                      <p:cBhvr>
                                        <p:cTn id="32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9" presetClass="path" presetSubtype="0" repeatCount="indefinite" accel="50000" decel="50000" autoRev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5E-6 3.7037E-7 L 0.01901 0.01852 " pathEditMode="relative" rAng="0" ptsTypes="AA">
                                      <p:cBhvr>
                                        <p:cTn id="34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9" presetClass="path" presetSubtype="0" repeatCount="indefinite" accel="50000" decel="50000" autoRev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E-6 1.85185E-6 L 0.01901 0.01852 " pathEditMode="relative" rAng="0" ptsTypes="AA">
                                      <p:cBhvr>
                                        <p:cTn id="3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9" presetClass="path" presetSubtype="0" repeatCount="indefinite" accel="50000" decel="50000" autoRev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5E-6 1.85185E-6 L 0.01901 0.01852 " pathEditMode="relative" rAng="0" ptsTypes="AA">
                                      <p:cBhvr>
                                        <p:cTn id="38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9" presetClass="path" presetSubtype="0" repeatCount="indefinite" accel="50000" decel="50000" autoRev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2.5E-6 3.33333E-6 L 0.01901 0.01852 " pathEditMode="relative" rAng="0" ptsTypes="AA">
                                      <p:cBhvr>
                                        <p:cTn id="40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9" presetClass="path" presetSubtype="0" repeatCount="indefinite" accel="50000" decel="50000" autoRev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2.5E-6 3.33333E-6 L 0.01901 0.01852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9" presetClass="path" presetSubtype="0" repeatCount="indefinite" accel="50000" decel="50000" autoRev="1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2.5E-6 4.81481E-6 L 0.01901 0.01851 " pathEditMode="relative" rAng="0" ptsTypes="AA">
                                      <p:cBhvr>
                                        <p:cTn id="44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9" presetClass="path" presetSubtype="0" repeatCount="indefinite" accel="50000" decel="50000" autoRev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2.5E-6 -3.7037E-6 L 0.01901 0.01852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9" presetClass="path" presetSubtype="0" repeatCount="indefinite" accel="50000" decel="50000" autoRev="1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2.5E-6 -3.7037E-6 L 0.01901 0.01852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9" presetClass="path" presetSubtype="0" repeatCount="indefinite" accel="50000" decel="50000" autoRev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2.5E-6 -2.22222E-6 L 0.01901 0.01852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9" presetClass="path" presetSubtype="0" repeatCount="indefinite" accel="50000" decel="50000" autoRev="1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2.22222E-6 L 0.01901 0.01852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9" presetClass="path" presetSubtype="0" repeatCount="indefinite" accel="50000" decel="50000" autoRev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2.5E-6 -7.40741E-7 L 0.01901 0.01852 " pathEditMode="relative" rAng="0" ptsTypes="AA">
                                      <p:cBhvr>
                                        <p:cTn id="54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9" presetClass="path" presetSubtype="0" repeatCount="indefinite" accel="50000" decel="50000" autoRev="1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animMotion origin="layout" path="M -2.5E-6 4.81481E-6 L 0.01901 0.01851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9" presetClass="path" presetSubtype="0" repeatCount="indefinite" accel="50000" decel="50000" autoRev="1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2.5E-6 -2.22222E-6 L 0.01901 0.01852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9" presetClass="path" presetSubtype="0" repeatCount="indefinite" accel="50000" decel="50000" autoRev="1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2.5E-6 -7.40741E-7 L 0.01901 0.01852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9" presetClass="path" presetSubtype="0" repeatCount="indefinite" accel="50000" decel="50000" autoRev="1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2.5E-6 2.22222E-6 L 0.01901 0.01852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9" presetClass="path" presetSubtype="0" repeatCount="indefinite" accel="50000" decel="50000" autoRev="1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animMotion origin="layout" path="M -2.5E-6 3.7037E-6 L 0.01901 0.01851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9" presetClass="path" presetSubtype="0" repeatCount="indefinite" accel="50000" decel="50000" autoRev="1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2.5E-6 -4.81481E-6 L 0.01901 0.01852 " pathEditMode="relative" rAng="0" ptsTypes="AA">
                                      <p:cBhvr>
                                        <p:cTn id="6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9" presetClass="path" presetSubtype="0" repeatCount="indefinite" accel="50000" decel="50000" autoRev="1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animMotion origin="layout" path="M -2.5E-6 -1.85185E-6 L 0.01901 0.01852 " pathEditMode="relative" rAng="0" ptsTypes="AA">
                                      <p:cBhvr>
                                        <p:cTn id="68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9" presetClass="path" presetSubtype="0" repeatCount="indefinite" accel="50000" decel="50000" autoRev="1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2.5E-6 -3.7037E-7 L 0.01901 0.01852 " pathEditMode="relative" rAng="0" ptsTypes="AA">
                                      <p:cBhvr>
                                        <p:cTn id="7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9" presetClass="path" presetSubtype="0" repeatCount="indefinite" accel="50000" decel="50000" autoRev="1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animMotion origin="layout" path="M -2.5E-6 2.59259E-6 L 0.01901 0.01852 " pathEditMode="relative" rAng="0" ptsTypes="AA">
                                      <p:cBhvr>
                                        <p:cTn id="72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9" presetClass="path" presetSubtype="0" repeatCount="indefinite" accel="50000" decel="50000" autoRev="1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-2.5E-6 4.07407E-6 L 0.01901 0.01851 " pathEditMode="relative" rAng="0" ptsTypes="AA">
                                      <p:cBhvr>
                                        <p:cTn id="7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9" presetClass="path" presetSubtype="0" repeatCount="indefinite" accel="50000" decel="50000" autoRev="1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-2.5E-6 -4.44444E-6 L 0.01901 0.01852 " pathEditMode="relative" rAng="0" ptsTypes="AA">
                                      <p:cBhvr>
                                        <p:cTn id="76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9" presetClass="path" presetSubtype="0" repeatCount="indefinite" accel="50000" decel="50000" autoRev="1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-2.5E-6 -1.48148E-6 L 0.01901 0.01852 " pathEditMode="relative" rAng="0" ptsTypes="AA">
                                      <p:cBhvr>
                                        <p:cTn id="78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9" presetClass="path" presetSubtype="0" repeatCount="indefinite" accel="50000" decel="50000" autoRev="1" fill="hold" grpId="0" nodeType="withEffect">
                                  <p:stCondLst>
                                    <p:cond delay="9250"/>
                                  </p:stCondLst>
                                  <p:childTnLst>
                                    <p:animMotion origin="layout" path="M -2.5E-6 0 L 0.01901 0.01852 " pathEditMode="relative" rAng="0" ptsTypes="AA">
                                      <p:cBhvr>
                                        <p:cTn id="80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9" presetClass="path" presetSubtype="0" repeatCount="indefinite" accel="50000" decel="50000" autoRev="1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animMotion origin="layout" path="M -2.5E-6 2.96296E-6 L 0.01901 0.01852 " pathEditMode="relative" rAng="0" ptsTypes="AA">
                                      <p:cBhvr>
                                        <p:cTn id="8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9" presetClass="path" presetSubtype="0" repeatCount="indefinite" accel="50000" decel="50000" autoRev="1" fill="hold" grpId="0" nodeType="withEffect">
                                  <p:stCondLst>
                                    <p:cond delay="9750"/>
                                  </p:stCondLst>
                                  <p:childTnLst>
                                    <p:animMotion origin="layout" path="M -2.5E-6 4.44444E-6 L 0.01901 0.01851 " pathEditMode="relative" rAng="0" ptsTypes="AA">
                                      <p:cBhvr>
                                        <p:cTn id="8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9" presetClass="path" presetSubtype="0" repeatCount="indefinite" accel="50000" decel="50000" autoRev="1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2.5E-6 -4.07407E-6 L 0.01901 0.01852 " pathEditMode="relative" rAng="0" ptsTypes="AA">
                                      <p:cBhvr>
                                        <p:cTn id="8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9" presetClass="path" presetSubtype="0" repeatCount="indefinite" accel="50000" decel="50000" autoRev="1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animMotion origin="layout" path="M -2.5E-6 -1.11111E-6 L 0.01901 0.01852 " pathEditMode="relative" rAng="0" ptsTypes="AA">
                                      <p:cBhvr>
                                        <p:cTn id="8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9" presetClass="path" presetSubtype="0" repeatCount="indefinite" accel="50000" decel="50000" autoRev="1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-2.5E-6 3.7037E-7 L 0.01901 0.01852 " pathEditMode="relative" rAng="0" ptsTypes="AA">
                                      <p:cBhvr>
                                        <p:cTn id="90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9" presetClass="path" presetSubtype="0" repeatCount="indefinite" accel="50000" decel="50000" autoRev="1" fill="hold" grpId="0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-2.5E-6 3.33333E-6 L 0.01901 0.01852 " pathEditMode="relative" rAng="0" ptsTypes="AA">
                                      <p:cBhvr>
                                        <p:cTn id="9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9" presetClass="path" presetSubtype="0" repeatCount="indefinite" accel="50000" decel="50000" autoRev="1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2.5E-6 4.81481E-6 L 0.01901 0.01851 " pathEditMode="relative" rAng="0" ptsTypes="AA">
                                      <p:cBhvr>
                                        <p:cTn id="9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9" presetClass="path" presetSubtype="0" repeatCount="indefinite" accel="50000" decel="50000" autoRev="1" fill="hold" grpId="0" nodeType="withEffect">
                                  <p:stCondLst>
                                    <p:cond delay="11250"/>
                                  </p:stCondLst>
                                  <p:childTnLst>
                                    <p:animMotion origin="layout" path="M -2.5E-6 -3.7037E-6 L 0.01901 0.01852 " pathEditMode="relative" rAng="0" ptsTypes="AA">
                                      <p:cBhvr>
                                        <p:cTn id="9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9" presetClass="path" presetSubtype="0" repeatCount="indefinite" accel="50000" decel="50000" autoRev="1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-2.5E-6 -7.40741E-7 L 0.01901 0.01852 " pathEditMode="relative" rAng="0" ptsTypes="AA">
                                      <p:cBhvr>
                                        <p:cTn id="9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9" presetClass="path" presetSubtype="0" repeatCount="indefinite" accel="50000" decel="50000" autoRev="1" fill="hold" grpId="0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-2.5E-6 7.40741E-7 L 0.01901 0.01852 " pathEditMode="relative" rAng="0" ptsTypes="AA">
                                      <p:cBhvr>
                                        <p:cTn id="10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9" presetClass="path" presetSubtype="0" repeatCount="indefinite" accel="50000" decel="50000" autoRev="1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2.5E-6 3.7037E-6 L 0.01901 0.01851 " pathEditMode="relative" rAng="0" ptsTypes="AA">
                                      <p:cBhvr>
                                        <p:cTn id="10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9" presetClass="path" presetSubtype="0" repeatCount="indefinite" accel="50000" decel="50000" autoRev="1" fill="hold" grpId="0" nodeType="withEffect">
                                  <p:stCondLst>
                                    <p:cond delay="12250"/>
                                  </p:stCondLst>
                                  <p:childTnLst>
                                    <p:animMotion origin="layout" path="M -2.5E-6 -4.81481E-6 L 0.01901 0.01852 " pathEditMode="relative" rAng="0" ptsTypes="AA">
                                      <p:cBhvr>
                                        <p:cTn id="10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9" presetClass="path" presetSubtype="0" repeatCount="indefinite" accel="50000" decel="50000" autoRev="1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-2.5E-6 -3.33333E-6 L 0.01901 0.01852 " pathEditMode="relative" rAng="0" ptsTypes="AA">
                                      <p:cBhvr>
                                        <p:cTn id="10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9" presetClass="path" presetSubtype="0" repeatCount="indefinite" accel="50000" decel="50000" autoRev="1" fill="hold" grpId="0" nodeType="withEffect">
                                  <p:stCondLst>
                                    <p:cond delay="12750"/>
                                  </p:stCondLst>
                                  <p:childTnLst>
                                    <p:animMotion origin="layout" path="M -2.5E-6 -3.7037E-7 L 0.01901 0.01852 " pathEditMode="relative" rAng="0" ptsTypes="AA">
                                      <p:cBhvr>
                                        <p:cTn id="10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9" presetClass="path" presetSubtype="0" repeatCount="indefinite" accel="50000" decel="50000" autoRev="1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-2.5E-6 1.11111E-6 L 0.01901 0.01852 " pathEditMode="relative" rAng="0" ptsTypes="AA">
                                      <p:cBhvr>
                                        <p:cTn id="1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9" presetClass="path" presetSubtype="0" repeatCount="indefinite" accel="50000" decel="50000" autoRev="1" fill="hold" grpId="0" nodeType="withEffect">
                                  <p:stCondLst>
                                    <p:cond delay="13250"/>
                                  </p:stCondLst>
                                  <p:childTnLst>
                                    <p:animMotion origin="layout" path="M -2.5E-6 4.07407E-6 L 0.01901 0.01851 " pathEditMode="relative" rAng="0" ptsTypes="AA">
                                      <p:cBhvr>
                                        <p:cTn id="1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9" presetClass="path" presetSubtype="0" repeatCount="indefinite" accel="50000" decel="50000" autoRev="1" fill="hold" grpId="0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-2.5E-6 -4.44444E-6 L 0.01901 0.01852 " pathEditMode="relative" rAng="0" ptsTypes="AA">
                                      <p:cBhvr>
                                        <p:cTn id="1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9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0.01901 0.01852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9" presetClass="path" presetSubtype="0" repeatCount="indefinite" accel="50000" decel="50000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5E-6 -1.48148E-6 L 0.01901 0.01852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9" presetClass="path" presetSubtype="0" repeatCount="indefinite" accel="50000" decel="50000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0 L 0.01901 0.01852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9" presetClass="path" presetSubtype="0" repeatCount="indefinite" accel="50000" decel="50000" autoRev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5E-6 0 L 0.01901 0.01852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9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5E-6 1.48148E-6 L 0.01901 0.01852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9" presetClass="path" presetSubtype="0" repeatCount="indefinite" accel="50000" decel="50000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2.5E-6 2.96296E-6 L 0.01901 0.01852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9" presetClass="path" presetSubtype="0" repeatCount="indefinite" accel="50000" decel="50000" autoRev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5E-6 2.96296E-6 L 0.01901 0.01852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9" presetClass="path" presetSubtype="0" repeatCount="indefinite" accel="50000" decel="50000" autoRev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2.5E-6 4.44444E-6 L 0.01901 0.01851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9" presetClass="path" presetSubtype="0" repeatCount="indefinite" accel="50000" decel="50000" autoRev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4.44444E-6 L 0.01901 0.01851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49" presetClass="path" presetSubtype="0" repeatCount="indefinite" accel="50000" decel="50000" autoRev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2.5E-6 -4.07407E-6 L 0.01901 0.01852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49" presetClass="path" presetSubtype="0" repeatCount="indefinite" accel="50000" decel="50000" autoRev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2.5E-6 -2.59259E-6 L 0.01901 0.01852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9" presetClass="path" presetSubtype="0" repeatCount="indefinite" accel="50000" decel="50000" autoRev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2.5E-6 -2.59259E-6 L 0.01901 0.01852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9" presetClass="path" presetSubtype="0" repeatCount="indefinite" accel="50000" decel="50000" autoRev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1.11111E-6 L 0.01901 0.01852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49" presetClass="path" presetSubtype="0" repeatCount="indefinite" accel="50000" decel="50000" autoRev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2.5E-6 -1.11111E-6 L 0.01901 0.01852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9" presetClass="path" presetSubtype="0" repeatCount="indefinite" accel="50000" decel="50000" autoRev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5E-6 3.7037E-7 L 0.01901 0.01852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9" presetClass="path" presetSubtype="0" repeatCount="indefinite" accel="50000" decel="50000" autoRev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E-6 1.85185E-6 L 0.01901 0.01852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9" presetClass="path" presetSubtype="0" repeatCount="indefinite" accel="50000" decel="50000" autoRev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5E-6 1.85185E-6 L 0.01901 0.01852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9" presetClass="path" presetSubtype="0" repeatCount="indefinite" accel="50000" decel="50000" autoRev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2.5E-6 3.33333E-6 L 0.01901 0.01852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9" presetClass="path" presetSubtype="0" repeatCount="indefinite" accel="50000" decel="50000" autoRev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2.5E-6 3.33333E-6 L 0.01901 0.01852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49" presetClass="path" presetSubtype="0" repeatCount="indefinite" accel="50000" decel="50000" autoRev="1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2.5E-6 4.81481E-6 L 0.01901 0.01851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49" presetClass="path" presetSubtype="0" repeatCount="indefinite" accel="50000" decel="50000" autoRev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2.5E-6 -3.7037E-6 L 0.01901 0.01852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9" presetClass="path" presetSubtype="0" repeatCount="indefinite" accel="50000" decel="50000" autoRev="1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2.5E-6 -3.7037E-6 L 0.01901 0.01852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49" presetClass="path" presetSubtype="0" repeatCount="indefinite" accel="50000" decel="50000" autoRev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2.5E-6 -2.22222E-6 L 0.01901 0.01852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9" presetClass="path" presetSubtype="0" repeatCount="indefinite" accel="50000" decel="50000" autoRev="1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2.22222E-6 L 0.01901 0.01852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49" presetClass="path" presetSubtype="0" repeatCount="indefinite" accel="50000" decel="50000" autoRev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2.5E-6 -7.40741E-7 L 0.01901 0.01852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49" presetClass="path" presetSubtype="0" repeatCount="indefinite" accel="50000" decel="50000" autoRev="1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animMotion origin="layout" path="M -2.5E-6 4.81481E-6 L 0.01901 0.01851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49" presetClass="path" presetSubtype="0" repeatCount="indefinite" accel="50000" decel="50000" autoRev="1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2.5E-6 -2.22222E-6 L 0.01901 0.01852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49" presetClass="path" presetSubtype="0" repeatCount="indefinite" accel="50000" decel="50000" autoRev="1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2.5E-6 -7.40741E-7 L 0.01901 0.01852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49" presetClass="path" presetSubtype="0" repeatCount="indefinite" accel="50000" decel="50000" autoRev="1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2.5E-6 2.22222E-6 L 0.01901 0.01852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49" presetClass="path" presetSubtype="0" repeatCount="indefinite" accel="50000" decel="50000" autoRev="1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animMotion origin="layout" path="M -2.5E-6 3.7037E-6 L 0.01901 0.01851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49" presetClass="path" presetSubtype="0" repeatCount="indefinite" accel="50000" decel="50000" autoRev="1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2.5E-6 -4.81481E-6 L 0.01901 0.01852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49" presetClass="path" presetSubtype="0" repeatCount="indefinite" accel="50000" decel="50000" autoRev="1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animMotion origin="layout" path="M -2.5E-6 -1.85185E-6 L 0.01901 0.01852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49" presetClass="path" presetSubtype="0" repeatCount="indefinite" accel="50000" decel="50000" autoRev="1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2.5E-6 -3.7037E-7 L 0.01901 0.01852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49" presetClass="path" presetSubtype="0" repeatCount="indefinite" accel="50000" decel="50000" autoRev="1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animMotion origin="layout" path="M -2.5E-6 2.59259E-6 L 0.01901 0.01852 " pathEditMode="relative" rAng="0" ptsTypes="AA">
                                      <p:cBhvr>
                                        <p:cTn id="18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49" presetClass="path" presetSubtype="0" repeatCount="indefinite" accel="50000" decel="50000" autoRev="1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-2.5E-6 4.07407E-6 L 0.01901 0.01851 " pathEditMode="relative" rAng="0" ptsTypes="AA">
                                      <p:cBhvr>
                                        <p:cTn id="184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49" presetClass="path" presetSubtype="0" repeatCount="indefinite" accel="50000" decel="50000" autoRev="1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-2.5E-6 -4.44444E-6 L 0.01901 0.01852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9" presetClass="path" presetSubtype="0" repeatCount="indefinite" accel="50000" decel="50000" autoRev="1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-2.5E-6 -1.48148E-6 L 0.01901 0.01852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49" presetClass="path" presetSubtype="0" repeatCount="indefinite" accel="50000" decel="50000" autoRev="1" fill="hold" grpId="0" nodeType="withEffect">
                                  <p:stCondLst>
                                    <p:cond delay="9250"/>
                                  </p:stCondLst>
                                  <p:childTnLst>
                                    <p:animMotion origin="layout" path="M -2.5E-6 0 L 0.01901 0.01852 " pathEditMode="relative" rAng="0" ptsTypes="AA">
                                      <p:cBhvr>
                                        <p:cTn id="190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9" presetClass="path" presetSubtype="0" repeatCount="indefinite" accel="50000" decel="50000" autoRev="1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animMotion origin="layout" path="M -2.5E-6 2.96296E-6 L 0.01901 0.01852 " pathEditMode="relative" rAng="0" ptsTypes="AA">
                                      <p:cBhvr>
                                        <p:cTn id="192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9" presetClass="path" presetSubtype="0" repeatCount="indefinite" accel="50000" decel="50000" autoRev="1" fill="hold" grpId="0" nodeType="withEffect">
                                  <p:stCondLst>
                                    <p:cond delay="9750"/>
                                  </p:stCondLst>
                                  <p:childTnLst>
                                    <p:animMotion origin="layout" path="M -2.5E-6 4.44444E-6 L 0.01901 0.01851 " pathEditMode="relative" rAng="0" ptsTypes="AA">
                                      <p:cBhvr>
                                        <p:cTn id="19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9" presetClass="path" presetSubtype="0" repeatCount="indefinite" accel="50000" decel="50000" autoRev="1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2.5E-6 -4.07407E-6 L 0.01901 0.01852 " pathEditMode="relative" rAng="0" ptsTypes="AA">
                                      <p:cBhvr>
                                        <p:cTn id="19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9" presetClass="path" presetSubtype="0" repeatCount="indefinite" accel="50000" decel="50000" autoRev="1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animMotion origin="layout" path="M -2.5E-6 -1.11111E-6 L 0.01901 0.01852 " pathEditMode="relative" rAng="0" ptsTypes="AA">
                                      <p:cBhvr>
                                        <p:cTn id="198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9" presetClass="path" presetSubtype="0" repeatCount="indefinite" accel="50000" decel="50000" autoRev="1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-2.5E-6 3.7037E-7 L 0.01901 0.01852 " pathEditMode="relative" rAng="0" ptsTypes="AA">
                                      <p:cBhvr>
                                        <p:cTn id="200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49" presetClass="path" presetSubtype="0" repeatCount="indefinite" accel="50000" decel="50000" autoRev="1" fill="hold" grpId="0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-2.5E-6 3.33333E-6 L 0.01901 0.01852 " pathEditMode="relative" rAng="0" ptsTypes="AA">
                                      <p:cBhvr>
                                        <p:cTn id="202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9" presetClass="path" presetSubtype="0" repeatCount="indefinite" accel="50000" decel="50000" autoRev="1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2.5E-6 4.81481E-6 L 0.01901 0.01851 " pathEditMode="relative" rAng="0" ptsTypes="AA">
                                      <p:cBhvr>
                                        <p:cTn id="20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49" presetClass="path" presetSubtype="0" repeatCount="indefinite" accel="50000" decel="50000" autoRev="1" fill="hold" grpId="0" nodeType="withEffect">
                                  <p:stCondLst>
                                    <p:cond delay="11250"/>
                                  </p:stCondLst>
                                  <p:childTnLst>
                                    <p:animMotion origin="layout" path="M -2.5E-6 -3.7037E-6 L 0.01901 0.01852 " pathEditMode="relative" rAng="0" ptsTypes="AA">
                                      <p:cBhvr>
                                        <p:cTn id="20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49" presetClass="path" presetSubtype="0" repeatCount="indefinite" accel="50000" decel="50000" autoRev="1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-2.5E-6 -7.40741E-7 L 0.01901 0.01852 " pathEditMode="relative" rAng="0" ptsTypes="AA">
                                      <p:cBhvr>
                                        <p:cTn id="20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49" presetClass="path" presetSubtype="0" repeatCount="indefinite" accel="50000" decel="50000" autoRev="1" fill="hold" grpId="0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-2.5E-6 7.40741E-7 L 0.01901 0.01852 " pathEditMode="relative" rAng="0" ptsTypes="AA">
                                      <p:cBhvr>
                                        <p:cTn id="210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49" presetClass="path" presetSubtype="0" repeatCount="indefinite" accel="50000" decel="50000" autoRev="1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2.5E-6 3.7037E-6 L 0.01901 0.01851 " pathEditMode="relative" rAng="0" ptsTypes="AA">
                                      <p:cBhvr>
                                        <p:cTn id="21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49" presetClass="path" presetSubtype="0" repeatCount="indefinite" accel="50000" decel="50000" autoRev="1" fill="hold" grpId="0" nodeType="withEffect">
                                  <p:stCondLst>
                                    <p:cond delay="12250"/>
                                  </p:stCondLst>
                                  <p:childTnLst>
                                    <p:animMotion origin="layout" path="M -2.5E-6 -4.81481E-6 L 0.01901 0.01852 " pathEditMode="relative" rAng="0" ptsTypes="AA">
                                      <p:cBhvr>
                                        <p:cTn id="21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49" presetClass="path" presetSubtype="0" repeatCount="indefinite" accel="50000" decel="50000" autoRev="1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-2.5E-6 -3.33333E-6 L 0.01901 0.01852 " pathEditMode="relative" rAng="0" ptsTypes="AA">
                                      <p:cBhvr>
                                        <p:cTn id="21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49" presetClass="path" presetSubtype="0" repeatCount="indefinite" accel="50000" decel="50000" autoRev="1" fill="hold" grpId="0" nodeType="withEffect">
                                  <p:stCondLst>
                                    <p:cond delay="12750"/>
                                  </p:stCondLst>
                                  <p:childTnLst>
                                    <p:animMotion origin="layout" path="M -2.5E-6 -3.7037E-7 L 0.01901 0.01852 " pathEditMode="relative" rAng="0" ptsTypes="AA">
                                      <p:cBhvr>
                                        <p:cTn id="21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49" presetClass="path" presetSubtype="0" repeatCount="indefinite" accel="50000" decel="50000" autoRev="1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-2.5E-6 1.11111E-6 L 0.01901 0.01852 " pathEditMode="relative" rAng="0" ptsTypes="AA">
                                      <p:cBhvr>
                                        <p:cTn id="22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49" presetClass="path" presetSubtype="0" repeatCount="indefinite" accel="50000" decel="50000" autoRev="1" fill="hold" grpId="0" nodeType="withEffect">
                                  <p:stCondLst>
                                    <p:cond delay="13250"/>
                                  </p:stCondLst>
                                  <p:childTnLst>
                                    <p:animMotion origin="layout" path="M -2.5E-6 4.07407E-6 L 0.01901 0.01851 " pathEditMode="relative" rAng="0" ptsTypes="AA">
                                      <p:cBhvr>
                                        <p:cTn id="22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49" presetClass="path" presetSubtype="0" repeatCount="indefinite" accel="50000" decel="50000" autoRev="1" fill="hold" grpId="0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-2.5E-6 -4.44444E-6 L 0.01901 0.01852 " pathEditMode="relative" rAng="0" ptsTypes="AA">
                                      <p:cBhvr>
                                        <p:cTn id="22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49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0.01901 0.01852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49" presetClass="path" presetSubtype="0" repeatCount="indefinite" accel="50000" decel="50000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5E-6 -1.48148E-6 L 0.01901 0.01852 " pathEditMode="relative" rAng="0" ptsTypes="AA">
                                      <p:cBhvr>
                                        <p:cTn id="228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49" presetClass="path" presetSubtype="0" repeatCount="indefinite" accel="50000" decel="50000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0 L 0.01901 0.01852 " pathEditMode="relative" rAng="0" ptsTypes="AA">
                                      <p:cBhvr>
                                        <p:cTn id="230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49" presetClass="path" presetSubtype="0" repeatCount="indefinite" accel="50000" decel="50000" autoRev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5E-6 0 L 0.01901 0.01852 " pathEditMode="relative" rAng="0" ptsTypes="AA">
                                      <p:cBhvr>
                                        <p:cTn id="232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49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5E-6 1.48148E-6 L 0.01901 0.01852 " pathEditMode="relative" rAng="0" ptsTypes="AA">
                                      <p:cBhvr>
                                        <p:cTn id="234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9" presetClass="path" presetSubtype="0" repeatCount="indefinite" accel="50000" decel="50000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2.5E-6 2.96296E-6 L 0.01901 0.01852 " pathEditMode="relative" rAng="0" ptsTypes="AA">
                                      <p:cBhvr>
                                        <p:cTn id="236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49" presetClass="path" presetSubtype="0" repeatCount="indefinite" accel="50000" decel="50000" autoRev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5E-6 2.96296E-6 L 0.01901 0.01852 " pathEditMode="relative" rAng="0" ptsTypes="AA">
                                      <p:cBhvr>
                                        <p:cTn id="238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49" presetClass="path" presetSubtype="0" repeatCount="indefinite" accel="50000" decel="50000" autoRev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2.5E-6 4.44444E-6 L 0.01901 0.01851 " pathEditMode="relative" rAng="0" ptsTypes="AA">
                                      <p:cBhvr>
                                        <p:cTn id="240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49" presetClass="path" presetSubtype="0" repeatCount="indefinite" accel="50000" decel="50000" autoRev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4.44444E-6 L 0.01901 0.01851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49" presetClass="path" presetSubtype="0" repeatCount="indefinite" accel="50000" decel="50000" autoRev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2.5E-6 -4.07407E-6 L 0.01901 0.01852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49" presetClass="path" presetSubtype="0" repeatCount="indefinite" accel="50000" decel="50000" autoRev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2.5E-6 -2.59259E-6 L 0.01901 0.01852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49" presetClass="path" presetSubtype="0" repeatCount="indefinite" accel="50000" decel="50000" autoRev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2.5E-6 -2.59259E-6 L 0.01901 0.01852 " pathEditMode="relative" rAng="0" ptsTypes="AA">
                                      <p:cBhvr>
                                        <p:cTn id="248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49" presetClass="path" presetSubtype="0" repeatCount="indefinite" accel="50000" decel="50000" autoRev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1.11111E-6 L 0.01901 0.01852 " pathEditMode="relative" rAng="0" ptsTypes="AA">
                                      <p:cBhvr>
                                        <p:cTn id="250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49" presetClass="path" presetSubtype="0" repeatCount="indefinite" accel="50000" decel="50000" autoRev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2.5E-6 -1.11111E-6 L 0.01901 0.01852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49" presetClass="path" presetSubtype="0" repeatCount="indefinite" accel="50000" decel="50000" autoRev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5E-6 3.7037E-7 L 0.01901 0.01852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49" presetClass="path" presetSubtype="0" repeatCount="indefinite" accel="50000" decel="50000" autoRev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E-6 1.85185E-6 L 0.01901 0.01852 " pathEditMode="relative" rAng="0" ptsTypes="AA">
                                      <p:cBhvr>
                                        <p:cTn id="256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49" presetClass="path" presetSubtype="0" repeatCount="indefinite" accel="50000" decel="50000" autoRev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5E-6 1.85185E-6 L 0.01901 0.01852 " pathEditMode="relative" rAng="0" ptsTypes="AA">
                                      <p:cBhvr>
                                        <p:cTn id="258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49" presetClass="path" presetSubtype="0" repeatCount="indefinite" accel="50000" decel="50000" autoRev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2.5E-6 3.33333E-6 L 0.01901 0.01852 " pathEditMode="relative" rAng="0" ptsTypes="AA">
                                      <p:cBhvr>
                                        <p:cTn id="260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49" presetClass="path" presetSubtype="0" repeatCount="indefinite" accel="50000" decel="50000" autoRev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2.5E-6 3.33333E-6 L 0.01901 0.01852 " pathEditMode="relative" rAng="0" ptsTypes="AA">
                                      <p:cBhvr>
                                        <p:cTn id="262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49" presetClass="path" presetSubtype="0" repeatCount="indefinite" accel="50000" decel="50000" autoRev="1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2.5E-6 4.81481E-6 L 0.01901 0.01851 " pathEditMode="relative" rAng="0" ptsTypes="AA">
                                      <p:cBhvr>
                                        <p:cTn id="264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49" presetClass="path" presetSubtype="0" repeatCount="indefinite" accel="50000" decel="50000" autoRev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2.5E-6 -3.7037E-6 L 0.01901 0.01852 " pathEditMode="relative" rAng="0" ptsTypes="AA">
                                      <p:cBhvr>
                                        <p:cTn id="266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67" presetID="49" presetClass="path" presetSubtype="0" repeatCount="indefinite" accel="50000" decel="50000" autoRev="1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2.5E-6 -3.7037E-6 L 0.01901 0.01852 " pathEditMode="relative" rAng="0" ptsTypes="AA">
                                      <p:cBhvr>
                                        <p:cTn id="268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49" presetClass="path" presetSubtype="0" repeatCount="indefinite" accel="50000" decel="50000" autoRev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2.5E-6 -2.22222E-6 L 0.01901 0.01852 " pathEditMode="relative" rAng="0" ptsTypes="AA">
                                      <p:cBhvr>
                                        <p:cTn id="270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49" presetClass="path" presetSubtype="0" repeatCount="indefinite" accel="50000" decel="50000" autoRev="1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2.22222E-6 L 0.01901 0.01852 " pathEditMode="relative" rAng="0" ptsTypes="AA">
                                      <p:cBhvr>
                                        <p:cTn id="272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49" presetClass="path" presetSubtype="0" repeatCount="indefinite" accel="50000" decel="50000" autoRev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2.5E-6 -7.40741E-7 L 0.01901 0.01852 " pathEditMode="relative" rAng="0" ptsTypes="AA">
                                      <p:cBhvr>
                                        <p:cTn id="274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49" presetClass="path" presetSubtype="0" repeatCount="indefinite" accel="50000" decel="50000" autoRev="1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animMotion origin="layout" path="M -2.5E-6 4.81481E-6 L 0.01901 0.01851 " pathEditMode="relative" rAng="0" ptsTypes="AA">
                                      <p:cBhvr>
                                        <p:cTn id="276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49" presetClass="path" presetSubtype="0" repeatCount="indefinite" accel="50000" decel="50000" autoRev="1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2.5E-6 -2.22222E-6 L 0.01901 0.01852 " pathEditMode="relative" rAng="0" ptsTypes="AA">
                                      <p:cBhvr>
                                        <p:cTn id="278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49" presetClass="path" presetSubtype="0" repeatCount="indefinite" accel="50000" decel="50000" autoRev="1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2.5E-6 -7.40741E-7 L 0.01901 0.01852 " pathEditMode="relative" rAng="0" ptsTypes="AA">
                                      <p:cBhvr>
                                        <p:cTn id="280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49" presetClass="path" presetSubtype="0" repeatCount="indefinite" accel="50000" decel="50000" autoRev="1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2.5E-6 2.22222E-6 L 0.01901 0.01852 " pathEditMode="relative" rAng="0" ptsTypes="AA">
                                      <p:cBhvr>
                                        <p:cTn id="282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49" presetClass="path" presetSubtype="0" repeatCount="indefinite" accel="50000" decel="50000" autoRev="1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animMotion origin="layout" path="M -2.5E-6 3.7037E-6 L 0.01901 0.01851 " pathEditMode="relative" rAng="0" ptsTypes="AA">
                                      <p:cBhvr>
                                        <p:cTn id="284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85" presetID="49" presetClass="path" presetSubtype="0" repeatCount="indefinite" accel="50000" decel="50000" autoRev="1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2.5E-6 -4.81481E-6 L 0.01901 0.01852 " pathEditMode="relative" rAng="0" ptsTypes="AA">
                                      <p:cBhvr>
                                        <p:cTn id="286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49" presetClass="path" presetSubtype="0" repeatCount="indefinite" accel="50000" decel="50000" autoRev="1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animMotion origin="layout" path="M -2.5E-6 -1.85185E-6 L 0.01901 0.01852 " pathEditMode="relative" rAng="0" ptsTypes="AA">
                                      <p:cBhvr>
                                        <p:cTn id="288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89" presetID="49" presetClass="path" presetSubtype="0" repeatCount="indefinite" accel="50000" decel="50000" autoRev="1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2.5E-6 -3.7037E-7 L 0.01901 0.01852 " pathEditMode="relative" rAng="0" ptsTypes="AA">
                                      <p:cBhvr>
                                        <p:cTn id="290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49" presetClass="path" presetSubtype="0" repeatCount="indefinite" accel="50000" decel="50000" autoRev="1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animMotion origin="layout" path="M -2.5E-6 2.59259E-6 L 0.01901 0.01852 " pathEditMode="relative" rAng="0" ptsTypes="AA">
                                      <p:cBhvr>
                                        <p:cTn id="292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49" presetClass="path" presetSubtype="0" repeatCount="indefinite" accel="50000" decel="50000" autoRev="1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-2.5E-6 4.07407E-6 L 0.01901 0.01851 " pathEditMode="relative" rAng="0" ptsTypes="AA">
                                      <p:cBhvr>
                                        <p:cTn id="294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49" presetClass="path" presetSubtype="0" repeatCount="indefinite" accel="50000" decel="50000" autoRev="1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-2.5E-6 -4.44444E-6 L 0.01901 0.01852 " pathEditMode="relative" rAng="0" ptsTypes="AA">
                                      <p:cBhvr>
                                        <p:cTn id="296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97" presetID="49" presetClass="path" presetSubtype="0" repeatCount="indefinite" accel="50000" decel="50000" autoRev="1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-2.5E-6 -1.48148E-6 L 0.01901 0.01852 " pathEditMode="relative" rAng="0" ptsTypes="AA">
                                      <p:cBhvr>
                                        <p:cTn id="298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49" presetClass="path" presetSubtype="0" repeatCount="indefinite" accel="50000" decel="50000" autoRev="1" fill="hold" grpId="0" nodeType="withEffect">
                                  <p:stCondLst>
                                    <p:cond delay="9250"/>
                                  </p:stCondLst>
                                  <p:childTnLst>
                                    <p:animMotion origin="layout" path="M -2.5E-6 0 L 0.01901 0.01852 " pathEditMode="relative" rAng="0" ptsTypes="AA">
                                      <p:cBhvr>
                                        <p:cTn id="300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01" presetID="49" presetClass="path" presetSubtype="0" repeatCount="indefinite" accel="50000" decel="50000" autoRev="1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animMotion origin="layout" path="M -2.5E-6 2.96296E-6 L 0.01901 0.01852 " pathEditMode="relative" rAng="0" ptsTypes="AA">
                                      <p:cBhvr>
                                        <p:cTn id="302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49" presetClass="path" presetSubtype="0" repeatCount="indefinite" accel="50000" decel="50000" autoRev="1" fill="hold" grpId="0" nodeType="withEffect">
                                  <p:stCondLst>
                                    <p:cond delay="9750"/>
                                  </p:stCondLst>
                                  <p:childTnLst>
                                    <p:animMotion origin="layout" path="M -2.5E-6 4.44444E-6 L 0.01901 0.01851 " pathEditMode="relative" rAng="0" ptsTypes="AA">
                                      <p:cBhvr>
                                        <p:cTn id="304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49" presetClass="path" presetSubtype="0" repeatCount="indefinite" accel="50000" decel="50000" autoRev="1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2.5E-6 -4.07407E-6 L 0.01901 0.01852 " pathEditMode="relative" rAng="0" ptsTypes="AA">
                                      <p:cBhvr>
                                        <p:cTn id="306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49" presetClass="path" presetSubtype="0" repeatCount="indefinite" accel="50000" decel="50000" autoRev="1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animMotion origin="layout" path="M -2.5E-6 -1.11111E-6 L 0.01901 0.01852 " pathEditMode="relative" rAng="0" ptsTypes="AA">
                                      <p:cBhvr>
                                        <p:cTn id="308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09" presetID="49" presetClass="path" presetSubtype="0" repeatCount="indefinite" accel="50000" decel="50000" autoRev="1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-2.5E-6 3.7037E-7 L 0.01901 0.01852 " pathEditMode="relative" rAng="0" ptsTypes="AA">
                                      <p:cBhvr>
                                        <p:cTn id="310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49" presetClass="path" presetSubtype="0" repeatCount="indefinite" accel="50000" decel="50000" autoRev="1" fill="hold" grpId="0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-2.5E-6 3.33333E-6 L 0.01901 0.01852 " pathEditMode="relative" rAng="0" ptsTypes="AA">
                                      <p:cBhvr>
                                        <p:cTn id="312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49" presetClass="path" presetSubtype="0" repeatCount="indefinite" accel="50000" decel="50000" autoRev="1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2.5E-6 4.81481E-6 L 0.01901 0.01851 " pathEditMode="relative" rAng="0" ptsTypes="AA">
                                      <p:cBhvr>
                                        <p:cTn id="314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49" presetClass="path" presetSubtype="0" repeatCount="indefinite" accel="50000" decel="50000" autoRev="1" fill="hold" grpId="0" nodeType="withEffect">
                                  <p:stCondLst>
                                    <p:cond delay="11250"/>
                                  </p:stCondLst>
                                  <p:childTnLst>
                                    <p:animMotion origin="layout" path="M -2.5E-6 -3.7037E-6 L 0.01901 0.01852 " pathEditMode="relative" rAng="0" ptsTypes="AA">
                                      <p:cBhvr>
                                        <p:cTn id="316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49" presetClass="path" presetSubtype="0" repeatCount="indefinite" accel="50000" decel="50000" autoRev="1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-2.5E-6 -7.40741E-7 L 0.01901 0.01852 " pathEditMode="relative" rAng="0" ptsTypes="AA">
                                      <p:cBhvr>
                                        <p:cTn id="318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49" presetClass="path" presetSubtype="0" repeatCount="indefinite" accel="50000" decel="50000" autoRev="1" fill="hold" grpId="0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-2.5E-6 7.40741E-7 L 0.01901 0.01852 " pathEditMode="relative" rAng="0" ptsTypes="AA">
                                      <p:cBhvr>
                                        <p:cTn id="320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49" presetClass="path" presetSubtype="0" repeatCount="indefinite" accel="50000" decel="50000" autoRev="1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2.5E-6 3.7037E-6 L 0.01901 0.01851 " pathEditMode="relative" rAng="0" ptsTypes="AA">
                                      <p:cBhvr>
                                        <p:cTn id="322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23" presetID="49" presetClass="path" presetSubtype="0" repeatCount="indefinite" accel="50000" decel="50000" autoRev="1" fill="hold" grpId="0" nodeType="withEffect">
                                  <p:stCondLst>
                                    <p:cond delay="12250"/>
                                  </p:stCondLst>
                                  <p:childTnLst>
                                    <p:animMotion origin="layout" path="M -2.5E-6 -4.81481E-6 L 0.01901 0.01852 " pathEditMode="relative" rAng="0" ptsTypes="AA">
                                      <p:cBhvr>
                                        <p:cTn id="324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49" presetClass="path" presetSubtype="0" repeatCount="indefinite" accel="50000" decel="50000" autoRev="1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-2.5E-6 -3.33333E-6 L 0.01901 0.01852 " pathEditMode="relative" rAng="0" ptsTypes="AA">
                                      <p:cBhvr>
                                        <p:cTn id="326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49" presetClass="path" presetSubtype="0" repeatCount="indefinite" accel="50000" decel="50000" autoRev="1" fill="hold" grpId="0" nodeType="withEffect">
                                  <p:stCondLst>
                                    <p:cond delay="12750"/>
                                  </p:stCondLst>
                                  <p:childTnLst>
                                    <p:animMotion origin="layout" path="M -2.5E-6 -3.7037E-7 L 0.01901 0.01852 " pathEditMode="relative" rAng="0" ptsTypes="AA">
                                      <p:cBhvr>
                                        <p:cTn id="328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49" presetClass="path" presetSubtype="0" repeatCount="indefinite" accel="50000" decel="50000" autoRev="1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-2.5E-6 1.11111E-6 L 0.01901 0.01852 " pathEditMode="relative" rAng="0" ptsTypes="AA">
                                      <p:cBhvr>
                                        <p:cTn id="330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49" presetClass="path" presetSubtype="0" repeatCount="indefinite" accel="50000" decel="50000" autoRev="1" fill="hold" grpId="0" nodeType="withEffect">
                                  <p:stCondLst>
                                    <p:cond delay="13250"/>
                                  </p:stCondLst>
                                  <p:childTnLst>
                                    <p:animMotion origin="layout" path="M -2.5E-6 4.07407E-6 L 0.01901 0.01851 " pathEditMode="relative" rAng="0" ptsTypes="AA">
                                      <p:cBhvr>
                                        <p:cTn id="332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49" presetClass="path" presetSubtype="0" repeatCount="indefinite" accel="50000" decel="50000" autoRev="1" fill="hold" grpId="0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-2.5E-6 -4.44444E-6 L 0.01901 0.01852 " pathEditMode="relative" rAng="0" ptsTypes="AA">
                                      <p:cBhvr>
                                        <p:cTn id="334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5">
            <a:extLst>
              <a:ext uri="{FF2B5EF4-FFF2-40B4-BE49-F238E27FC236}">
                <a16:creationId xmlns:a16="http://schemas.microsoft.com/office/drawing/2014/main" id="{D36F7D34-AFE7-C04B-9287-672739740D11}"/>
              </a:ext>
            </a:extLst>
          </p:cNvPr>
          <p:cNvSpPr/>
          <p:nvPr/>
        </p:nvSpPr>
        <p:spPr>
          <a:xfrm>
            <a:off x="4756680" y="426049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Rectangle 5">
            <a:extLst>
              <a:ext uri="{FF2B5EF4-FFF2-40B4-BE49-F238E27FC236}">
                <a16:creationId xmlns:a16="http://schemas.microsoft.com/office/drawing/2014/main" id="{1541A7DF-1A99-F82E-DE07-7F46E2D80532}"/>
              </a:ext>
            </a:extLst>
          </p:cNvPr>
          <p:cNvSpPr/>
          <p:nvPr/>
        </p:nvSpPr>
        <p:spPr>
          <a:xfrm>
            <a:off x="4756680" y="421985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Rectangle 5">
            <a:extLst>
              <a:ext uri="{FF2B5EF4-FFF2-40B4-BE49-F238E27FC236}">
                <a16:creationId xmlns:a16="http://schemas.microsoft.com/office/drawing/2014/main" id="{8F0DD9AF-8206-D82D-9FA9-D81FC2FA52A8}"/>
              </a:ext>
            </a:extLst>
          </p:cNvPr>
          <p:cNvSpPr/>
          <p:nvPr/>
        </p:nvSpPr>
        <p:spPr>
          <a:xfrm>
            <a:off x="4756680" y="417921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Rectangle 5">
            <a:extLst>
              <a:ext uri="{FF2B5EF4-FFF2-40B4-BE49-F238E27FC236}">
                <a16:creationId xmlns:a16="http://schemas.microsoft.com/office/drawing/2014/main" id="{78BDC350-9E4B-CEC3-5CF1-B243BAAF0440}"/>
              </a:ext>
            </a:extLst>
          </p:cNvPr>
          <p:cNvSpPr/>
          <p:nvPr/>
        </p:nvSpPr>
        <p:spPr>
          <a:xfrm>
            <a:off x="4756680" y="413857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8" name="Rectangle 5">
            <a:extLst>
              <a:ext uri="{FF2B5EF4-FFF2-40B4-BE49-F238E27FC236}">
                <a16:creationId xmlns:a16="http://schemas.microsoft.com/office/drawing/2014/main" id="{EE90118E-3766-DA34-E13C-1DBBC49A7BEE}"/>
              </a:ext>
            </a:extLst>
          </p:cNvPr>
          <p:cNvSpPr/>
          <p:nvPr/>
        </p:nvSpPr>
        <p:spPr>
          <a:xfrm>
            <a:off x="4756680" y="409793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Rectangle 5">
            <a:extLst>
              <a:ext uri="{FF2B5EF4-FFF2-40B4-BE49-F238E27FC236}">
                <a16:creationId xmlns:a16="http://schemas.microsoft.com/office/drawing/2014/main" id="{D736AA95-83C9-4534-4DE4-D37E0FF8B8D1}"/>
              </a:ext>
            </a:extLst>
          </p:cNvPr>
          <p:cNvSpPr/>
          <p:nvPr/>
        </p:nvSpPr>
        <p:spPr>
          <a:xfrm>
            <a:off x="4756680" y="405729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6" name="Rectangle 5">
            <a:extLst>
              <a:ext uri="{FF2B5EF4-FFF2-40B4-BE49-F238E27FC236}">
                <a16:creationId xmlns:a16="http://schemas.microsoft.com/office/drawing/2014/main" id="{CCEB4191-522E-D39A-452F-F14097CF3AD0}"/>
              </a:ext>
            </a:extLst>
          </p:cNvPr>
          <p:cNvSpPr/>
          <p:nvPr/>
        </p:nvSpPr>
        <p:spPr>
          <a:xfrm>
            <a:off x="4756680" y="401665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5" name="Rectangle 5">
            <a:extLst>
              <a:ext uri="{FF2B5EF4-FFF2-40B4-BE49-F238E27FC236}">
                <a16:creationId xmlns:a16="http://schemas.microsoft.com/office/drawing/2014/main" id="{23858A8F-CA34-F5CA-F71E-E4F650DD6708}"/>
              </a:ext>
            </a:extLst>
          </p:cNvPr>
          <p:cNvSpPr/>
          <p:nvPr/>
        </p:nvSpPr>
        <p:spPr>
          <a:xfrm>
            <a:off x="4756680" y="397601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4" name="Rectangle 5">
            <a:extLst>
              <a:ext uri="{FF2B5EF4-FFF2-40B4-BE49-F238E27FC236}">
                <a16:creationId xmlns:a16="http://schemas.microsoft.com/office/drawing/2014/main" id="{71B59A27-965B-ABC7-0F70-50D14F6E513D}"/>
              </a:ext>
            </a:extLst>
          </p:cNvPr>
          <p:cNvSpPr/>
          <p:nvPr/>
        </p:nvSpPr>
        <p:spPr>
          <a:xfrm>
            <a:off x="4756680" y="393537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3" name="Rectangle 5">
            <a:extLst>
              <a:ext uri="{FF2B5EF4-FFF2-40B4-BE49-F238E27FC236}">
                <a16:creationId xmlns:a16="http://schemas.microsoft.com/office/drawing/2014/main" id="{EC78B51C-2AAD-C823-7509-6860BD8AD2A6}"/>
              </a:ext>
            </a:extLst>
          </p:cNvPr>
          <p:cNvSpPr/>
          <p:nvPr/>
        </p:nvSpPr>
        <p:spPr>
          <a:xfrm>
            <a:off x="4756680" y="389473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2" name="Rectangle 5">
            <a:extLst>
              <a:ext uri="{FF2B5EF4-FFF2-40B4-BE49-F238E27FC236}">
                <a16:creationId xmlns:a16="http://schemas.microsoft.com/office/drawing/2014/main" id="{5C17E8BB-96E5-CD48-D9FD-A69506FB0363}"/>
              </a:ext>
            </a:extLst>
          </p:cNvPr>
          <p:cNvSpPr/>
          <p:nvPr/>
        </p:nvSpPr>
        <p:spPr>
          <a:xfrm>
            <a:off x="4756680" y="385409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Rectangle 5">
            <a:extLst>
              <a:ext uri="{FF2B5EF4-FFF2-40B4-BE49-F238E27FC236}">
                <a16:creationId xmlns:a16="http://schemas.microsoft.com/office/drawing/2014/main" id="{430B237C-B64D-FFD5-DCD4-8B7CC60A8961}"/>
              </a:ext>
            </a:extLst>
          </p:cNvPr>
          <p:cNvSpPr/>
          <p:nvPr/>
        </p:nvSpPr>
        <p:spPr>
          <a:xfrm>
            <a:off x="4756680" y="381345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0" name="Rectangle 5">
            <a:extLst>
              <a:ext uri="{FF2B5EF4-FFF2-40B4-BE49-F238E27FC236}">
                <a16:creationId xmlns:a16="http://schemas.microsoft.com/office/drawing/2014/main" id="{747FCB72-4525-0BF5-B731-6123937A05E3}"/>
              </a:ext>
            </a:extLst>
          </p:cNvPr>
          <p:cNvSpPr/>
          <p:nvPr/>
        </p:nvSpPr>
        <p:spPr>
          <a:xfrm>
            <a:off x="4756680" y="377281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9" name="Rectangle 5">
            <a:extLst>
              <a:ext uri="{FF2B5EF4-FFF2-40B4-BE49-F238E27FC236}">
                <a16:creationId xmlns:a16="http://schemas.microsoft.com/office/drawing/2014/main" id="{D39A79F7-E67E-EC09-0A2B-90E53995A5FE}"/>
              </a:ext>
            </a:extLst>
          </p:cNvPr>
          <p:cNvSpPr/>
          <p:nvPr/>
        </p:nvSpPr>
        <p:spPr>
          <a:xfrm>
            <a:off x="4756680" y="373217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Rectangle 5">
            <a:extLst>
              <a:ext uri="{FF2B5EF4-FFF2-40B4-BE49-F238E27FC236}">
                <a16:creationId xmlns:a16="http://schemas.microsoft.com/office/drawing/2014/main" id="{5B33B868-C953-3FC9-CC87-2DBF1C58C883}"/>
              </a:ext>
            </a:extLst>
          </p:cNvPr>
          <p:cNvSpPr/>
          <p:nvPr/>
        </p:nvSpPr>
        <p:spPr>
          <a:xfrm>
            <a:off x="4756680" y="369153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Rectangle 5">
            <a:extLst>
              <a:ext uri="{FF2B5EF4-FFF2-40B4-BE49-F238E27FC236}">
                <a16:creationId xmlns:a16="http://schemas.microsoft.com/office/drawing/2014/main" id="{12C7C3DA-EFBC-3315-9E05-509CCA239D08}"/>
              </a:ext>
            </a:extLst>
          </p:cNvPr>
          <p:cNvSpPr/>
          <p:nvPr/>
        </p:nvSpPr>
        <p:spPr>
          <a:xfrm>
            <a:off x="4756680" y="365089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Rectangle 5">
            <a:extLst>
              <a:ext uri="{FF2B5EF4-FFF2-40B4-BE49-F238E27FC236}">
                <a16:creationId xmlns:a16="http://schemas.microsoft.com/office/drawing/2014/main" id="{BFD1C019-4F33-6EB6-C4E7-91CDA6DDDCB3}"/>
              </a:ext>
            </a:extLst>
          </p:cNvPr>
          <p:cNvSpPr/>
          <p:nvPr/>
        </p:nvSpPr>
        <p:spPr>
          <a:xfrm>
            <a:off x="4756680" y="361025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Rectangle 5">
            <a:extLst>
              <a:ext uri="{FF2B5EF4-FFF2-40B4-BE49-F238E27FC236}">
                <a16:creationId xmlns:a16="http://schemas.microsoft.com/office/drawing/2014/main" id="{1632F3DF-6308-1CBF-7496-C50D26FB792A}"/>
              </a:ext>
            </a:extLst>
          </p:cNvPr>
          <p:cNvSpPr/>
          <p:nvPr/>
        </p:nvSpPr>
        <p:spPr>
          <a:xfrm>
            <a:off x="4756680" y="356961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Rectangle 5">
            <a:extLst>
              <a:ext uri="{FF2B5EF4-FFF2-40B4-BE49-F238E27FC236}">
                <a16:creationId xmlns:a16="http://schemas.microsoft.com/office/drawing/2014/main" id="{6FC7F200-F3C3-75CF-8B4E-9D4A68DA6836}"/>
              </a:ext>
            </a:extLst>
          </p:cNvPr>
          <p:cNvSpPr/>
          <p:nvPr/>
        </p:nvSpPr>
        <p:spPr>
          <a:xfrm>
            <a:off x="4756680" y="352897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Rectangle 5">
            <a:extLst>
              <a:ext uri="{FF2B5EF4-FFF2-40B4-BE49-F238E27FC236}">
                <a16:creationId xmlns:a16="http://schemas.microsoft.com/office/drawing/2014/main" id="{F5C459A1-1AA1-6066-1EF4-F0C7E0558043}"/>
              </a:ext>
            </a:extLst>
          </p:cNvPr>
          <p:cNvSpPr/>
          <p:nvPr/>
        </p:nvSpPr>
        <p:spPr>
          <a:xfrm>
            <a:off x="4756680" y="348833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Rectangle 5">
            <a:extLst>
              <a:ext uri="{FF2B5EF4-FFF2-40B4-BE49-F238E27FC236}">
                <a16:creationId xmlns:a16="http://schemas.microsoft.com/office/drawing/2014/main" id="{431CDD7B-61DD-6732-3385-9049A01B11A7}"/>
              </a:ext>
            </a:extLst>
          </p:cNvPr>
          <p:cNvSpPr/>
          <p:nvPr/>
        </p:nvSpPr>
        <p:spPr>
          <a:xfrm>
            <a:off x="4756680" y="344769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Rectangle 5">
            <a:extLst>
              <a:ext uri="{FF2B5EF4-FFF2-40B4-BE49-F238E27FC236}">
                <a16:creationId xmlns:a16="http://schemas.microsoft.com/office/drawing/2014/main" id="{09B20E5C-BA43-F374-8D40-B47A89734675}"/>
              </a:ext>
            </a:extLst>
          </p:cNvPr>
          <p:cNvSpPr/>
          <p:nvPr/>
        </p:nvSpPr>
        <p:spPr>
          <a:xfrm>
            <a:off x="4756680" y="340705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Rectangle 5">
            <a:extLst>
              <a:ext uri="{FF2B5EF4-FFF2-40B4-BE49-F238E27FC236}">
                <a16:creationId xmlns:a16="http://schemas.microsoft.com/office/drawing/2014/main" id="{DB9147C4-D829-46FD-1626-D3A924504582}"/>
              </a:ext>
            </a:extLst>
          </p:cNvPr>
          <p:cNvSpPr/>
          <p:nvPr/>
        </p:nvSpPr>
        <p:spPr>
          <a:xfrm>
            <a:off x="4756680" y="336641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Rectangle 5">
            <a:extLst>
              <a:ext uri="{FF2B5EF4-FFF2-40B4-BE49-F238E27FC236}">
                <a16:creationId xmlns:a16="http://schemas.microsoft.com/office/drawing/2014/main" id="{101D1B63-211D-5077-727B-0A1238C5CF34}"/>
              </a:ext>
            </a:extLst>
          </p:cNvPr>
          <p:cNvSpPr/>
          <p:nvPr/>
        </p:nvSpPr>
        <p:spPr>
          <a:xfrm>
            <a:off x="4756680" y="332577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Rectangle 5">
            <a:extLst>
              <a:ext uri="{FF2B5EF4-FFF2-40B4-BE49-F238E27FC236}">
                <a16:creationId xmlns:a16="http://schemas.microsoft.com/office/drawing/2014/main" id="{C131F133-3435-3F88-5A82-1588D53BCA96}"/>
              </a:ext>
            </a:extLst>
          </p:cNvPr>
          <p:cNvSpPr/>
          <p:nvPr/>
        </p:nvSpPr>
        <p:spPr>
          <a:xfrm>
            <a:off x="4756680" y="328513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Rectangle 5">
            <a:extLst>
              <a:ext uri="{FF2B5EF4-FFF2-40B4-BE49-F238E27FC236}">
                <a16:creationId xmlns:a16="http://schemas.microsoft.com/office/drawing/2014/main" id="{2C2D94E7-76FF-532D-8AFE-B6B14F04C473}"/>
              </a:ext>
            </a:extLst>
          </p:cNvPr>
          <p:cNvSpPr/>
          <p:nvPr/>
        </p:nvSpPr>
        <p:spPr>
          <a:xfrm>
            <a:off x="4756680" y="324449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Rectangle 5">
            <a:extLst>
              <a:ext uri="{FF2B5EF4-FFF2-40B4-BE49-F238E27FC236}">
                <a16:creationId xmlns:a16="http://schemas.microsoft.com/office/drawing/2014/main" id="{B8BD9D4C-9AC2-ED03-7F0C-3E35831280FA}"/>
              </a:ext>
            </a:extLst>
          </p:cNvPr>
          <p:cNvSpPr/>
          <p:nvPr/>
        </p:nvSpPr>
        <p:spPr>
          <a:xfrm>
            <a:off x="4756680" y="320385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Rectangle 5">
            <a:extLst>
              <a:ext uri="{FF2B5EF4-FFF2-40B4-BE49-F238E27FC236}">
                <a16:creationId xmlns:a16="http://schemas.microsoft.com/office/drawing/2014/main" id="{6763191C-2EBC-661E-FF3E-444AA46FBE6C}"/>
              </a:ext>
            </a:extLst>
          </p:cNvPr>
          <p:cNvSpPr/>
          <p:nvPr/>
        </p:nvSpPr>
        <p:spPr>
          <a:xfrm>
            <a:off x="4756680" y="316321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5">
            <a:extLst>
              <a:ext uri="{FF2B5EF4-FFF2-40B4-BE49-F238E27FC236}">
                <a16:creationId xmlns:a16="http://schemas.microsoft.com/office/drawing/2014/main" id="{D475D93E-B69C-78C6-5F4E-9152AAF78F17}"/>
              </a:ext>
            </a:extLst>
          </p:cNvPr>
          <p:cNvSpPr/>
          <p:nvPr/>
        </p:nvSpPr>
        <p:spPr>
          <a:xfrm>
            <a:off x="4756680" y="312257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Rectangle 5">
            <a:extLst>
              <a:ext uri="{FF2B5EF4-FFF2-40B4-BE49-F238E27FC236}">
                <a16:creationId xmlns:a16="http://schemas.microsoft.com/office/drawing/2014/main" id="{B6614BE9-4314-27AD-EAF4-CE65290F333E}"/>
              </a:ext>
            </a:extLst>
          </p:cNvPr>
          <p:cNvSpPr/>
          <p:nvPr/>
        </p:nvSpPr>
        <p:spPr>
          <a:xfrm>
            <a:off x="4756680" y="308193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D47E8ACF-B299-E2B3-84A7-42C352817DF5}"/>
              </a:ext>
            </a:extLst>
          </p:cNvPr>
          <p:cNvSpPr/>
          <p:nvPr/>
        </p:nvSpPr>
        <p:spPr>
          <a:xfrm>
            <a:off x="4756680" y="303494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Rectangle 5">
            <a:extLst>
              <a:ext uri="{FF2B5EF4-FFF2-40B4-BE49-F238E27FC236}">
                <a16:creationId xmlns:a16="http://schemas.microsoft.com/office/drawing/2014/main" id="{7B6DB584-6261-311E-586A-4F61070B6B97}"/>
              </a:ext>
            </a:extLst>
          </p:cNvPr>
          <p:cNvSpPr/>
          <p:nvPr/>
        </p:nvSpPr>
        <p:spPr>
          <a:xfrm>
            <a:off x="4756680" y="299303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Rectangle 5">
            <a:extLst>
              <a:ext uri="{FF2B5EF4-FFF2-40B4-BE49-F238E27FC236}">
                <a16:creationId xmlns:a16="http://schemas.microsoft.com/office/drawing/2014/main" id="{1E612237-BFDA-3A54-5D7B-639B2DDF0CE5}"/>
              </a:ext>
            </a:extLst>
          </p:cNvPr>
          <p:cNvSpPr/>
          <p:nvPr/>
        </p:nvSpPr>
        <p:spPr>
          <a:xfrm>
            <a:off x="4756680" y="295112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Rectangle 5">
            <a:extLst>
              <a:ext uri="{FF2B5EF4-FFF2-40B4-BE49-F238E27FC236}">
                <a16:creationId xmlns:a16="http://schemas.microsoft.com/office/drawing/2014/main" id="{D0F0F275-639E-EE83-A204-A3876E5A0F79}"/>
              </a:ext>
            </a:extLst>
          </p:cNvPr>
          <p:cNvSpPr/>
          <p:nvPr/>
        </p:nvSpPr>
        <p:spPr>
          <a:xfrm>
            <a:off x="4756680" y="290921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 5">
            <a:extLst>
              <a:ext uri="{FF2B5EF4-FFF2-40B4-BE49-F238E27FC236}">
                <a16:creationId xmlns:a16="http://schemas.microsoft.com/office/drawing/2014/main" id="{439A3CDD-45E6-DCA6-F238-CB45E5ABF654}"/>
              </a:ext>
            </a:extLst>
          </p:cNvPr>
          <p:cNvSpPr/>
          <p:nvPr/>
        </p:nvSpPr>
        <p:spPr>
          <a:xfrm>
            <a:off x="4756680" y="286730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04D838FC-DA6B-7F26-D5DD-42339180A56E}"/>
              </a:ext>
            </a:extLst>
          </p:cNvPr>
          <p:cNvSpPr/>
          <p:nvPr/>
        </p:nvSpPr>
        <p:spPr>
          <a:xfrm>
            <a:off x="4756680" y="282539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Rectangle 5">
            <a:extLst>
              <a:ext uri="{FF2B5EF4-FFF2-40B4-BE49-F238E27FC236}">
                <a16:creationId xmlns:a16="http://schemas.microsoft.com/office/drawing/2014/main" id="{1B804F1D-8E17-5C3C-C314-A0F0A84F6B58}"/>
              </a:ext>
            </a:extLst>
          </p:cNvPr>
          <p:cNvSpPr/>
          <p:nvPr/>
        </p:nvSpPr>
        <p:spPr>
          <a:xfrm>
            <a:off x="4756680" y="278348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ectangle 5">
            <a:extLst>
              <a:ext uri="{FF2B5EF4-FFF2-40B4-BE49-F238E27FC236}">
                <a16:creationId xmlns:a16="http://schemas.microsoft.com/office/drawing/2014/main" id="{1AC5E3A9-3C6F-75A7-BC1F-FA6FE56CBBBC}"/>
              </a:ext>
            </a:extLst>
          </p:cNvPr>
          <p:cNvSpPr/>
          <p:nvPr/>
        </p:nvSpPr>
        <p:spPr>
          <a:xfrm>
            <a:off x="4756680" y="274157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CDFF3883-8E5D-703D-9FF4-6F0AC200EF62}"/>
              </a:ext>
            </a:extLst>
          </p:cNvPr>
          <p:cNvSpPr/>
          <p:nvPr/>
        </p:nvSpPr>
        <p:spPr>
          <a:xfrm>
            <a:off x="4756680" y="269966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Rectangle 5">
            <a:extLst>
              <a:ext uri="{FF2B5EF4-FFF2-40B4-BE49-F238E27FC236}">
                <a16:creationId xmlns:a16="http://schemas.microsoft.com/office/drawing/2014/main" id="{5D844437-9166-CCF5-0ECA-3C4F6EDBFE83}"/>
              </a:ext>
            </a:extLst>
          </p:cNvPr>
          <p:cNvSpPr/>
          <p:nvPr/>
        </p:nvSpPr>
        <p:spPr>
          <a:xfrm>
            <a:off x="4756680" y="265775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Rectangle 5">
            <a:extLst>
              <a:ext uri="{FF2B5EF4-FFF2-40B4-BE49-F238E27FC236}">
                <a16:creationId xmlns:a16="http://schemas.microsoft.com/office/drawing/2014/main" id="{FCB1B0BF-DE2E-D0E1-F27F-37286DEE0235}"/>
              </a:ext>
            </a:extLst>
          </p:cNvPr>
          <p:cNvSpPr/>
          <p:nvPr/>
        </p:nvSpPr>
        <p:spPr>
          <a:xfrm>
            <a:off x="4756680" y="261584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EDA3B202-7933-E253-6A06-AF0EFD9C17EB}"/>
              </a:ext>
            </a:extLst>
          </p:cNvPr>
          <p:cNvSpPr/>
          <p:nvPr/>
        </p:nvSpPr>
        <p:spPr>
          <a:xfrm>
            <a:off x="4756680" y="257393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18213B2C-21A0-713B-B71E-8F4EDAFD8384}"/>
              </a:ext>
            </a:extLst>
          </p:cNvPr>
          <p:cNvSpPr/>
          <p:nvPr/>
        </p:nvSpPr>
        <p:spPr>
          <a:xfrm>
            <a:off x="4756680" y="253202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72DEF58C-F0E8-388D-A3B6-31C0DE4B8221}"/>
              </a:ext>
            </a:extLst>
          </p:cNvPr>
          <p:cNvSpPr/>
          <p:nvPr/>
        </p:nvSpPr>
        <p:spPr>
          <a:xfrm>
            <a:off x="4756680" y="249011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FFCC70B0-418E-67DA-B87F-FCEA3C3C2A94}"/>
              </a:ext>
            </a:extLst>
          </p:cNvPr>
          <p:cNvSpPr/>
          <p:nvPr/>
        </p:nvSpPr>
        <p:spPr>
          <a:xfrm>
            <a:off x="4756680" y="244820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C5166F44-B9CD-3D0B-0D86-BC0D10B6B2C9}"/>
              </a:ext>
            </a:extLst>
          </p:cNvPr>
          <p:cNvSpPr/>
          <p:nvPr/>
        </p:nvSpPr>
        <p:spPr>
          <a:xfrm>
            <a:off x="4756680" y="240629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C4D8A2F8-27EA-06EF-905B-33BBD4044EFE}"/>
              </a:ext>
            </a:extLst>
          </p:cNvPr>
          <p:cNvSpPr/>
          <p:nvPr/>
        </p:nvSpPr>
        <p:spPr>
          <a:xfrm>
            <a:off x="4756680" y="236438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DC1B0B1F-48BB-7CED-8B47-F7105100550C}"/>
              </a:ext>
            </a:extLst>
          </p:cNvPr>
          <p:cNvSpPr/>
          <p:nvPr/>
        </p:nvSpPr>
        <p:spPr>
          <a:xfrm>
            <a:off x="4756680" y="232247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22B2929A-5CEA-6734-1BC7-55306D57F9FD}"/>
              </a:ext>
            </a:extLst>
          </p:cNvPr>
          <p:cNvSpPr/>
          <p:nvPr/>
        </p:nvSpPr>
        <p:spPr>
          <a:xfrm>
            <a:off x="4756680" y="228056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74EA7F79-D254-FD85-9EBF-C7D32448912A}"/>
              </a:ext>
            </a:extLst>
          </p:cNvPr>
          <p:cNvSpPr/>
          <p:nvPr/>
        </p:nvSpPr>
        <p:spPr>
          <a:xfrm>
            <a:off x="4756680" y="223865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4248FC0C-65F1-8AD0-4F7D-19CA0625B530}"/>
              </a:ext>
            </a:extLst>
          </p:cNvPr>
          <p:cNvSpPr/>
          <p:nvPr/>
        </p:nvSpPr>
        <p:spPr>
          <a:xfrm>
            <a:off x="4756680" y="219674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56290BC7-CC49-2E3B-1E60-04CA908DFA1C}"/>
              </a:ext>
            </a:extLst>
          </p:cNvPr>
          <p:cNvSpPr/>
          <p:nvPr/>
        </p:nvSpPr>
        <p:spPr>
          <a:xfrm>
            <a:off x="4756680" y="215483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95E35541-B8EB-018C-1B25-038EDAF89DF6}"/>
              </a:ext>
            </a:extLst>
          </p:cNvPr>
          <p:cNvSpPr/>
          <p:nvPr/>
        </p:nvSpPr>
        <p:spPr>
          <a:xfrm>
            <a:off x="4756680" y="211292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1BFE435F-02E3-AB0D-4FE0-A4EEDBA21690}"/>
              </a:ext>
            </a:extLst>
          </p:cNvPr>
          <p:cNvSpPr/>
          <p:nvPr/>
        </p:nvSpPr>
        <p:spPr>
          <a:xfrm>
            <a:off x="4756680" y="207101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999784-78C1-B74E-C00D-E606AFD191D4}"/>
              </a:ext>
            </a:extLst>
          </p:cNvPr>
          <p:cNvSpPr/>
          <p:nvPr/>
        </p:nvSpPr>
        <p:spPr>
          <a:xfrm>
            <a:off x="4756680" y="2029107"/>
            <a:ext cx="2870200" cy="57658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53340 h 967740"/>
              <a:gd name="connsiteX1" fmla="*/ 609600 w 914400"/>
              <a:gd name="connsiteY1" fmla="*/ 0 h 967740"/>
              <a:gd name="connsiteX2" fmla="*/ 914400 w 914400"/>
              <a:gd name="connsiteY2" fmla="*/ 967740 h 967740"/>
              <a:gd name="connsiteX3" fmla="*/ 0 w 914400"/>
              <a:gd name="connsiteY3" fmla="*/ 967740 h 967740"/>
              <a:gd name="connsiteX4" fmla="*/ 0 w 914400"/>
              <a:gd name="connsiteY4" fmla="*/ 53340 h 967740"/>
              <a:gd name="connsiteX0" fmla="*/ 0 w 1729740"/>
              <a:gd name="connsiteY0" fmla="*/ 289560 h 967740"/>
              <a:gd name="connsiteX1" fmla="*/ 1424940 w 1729740"/>
              <a:gd name="connsiteY1" fmla="*/ 0 h 967740"/>
              <a:gd name="connsiteX2" fmla="*/ 1729740 w 1729740"/>
              <a:gd name="connsiteY2" fmla="*/ 967740 h 967740"/>
              <a:gd name="connsiteX3" fmla="*/ 815340 w 1729740"/>
              <a:gd name="connsiteY3" fmla="*/ 967740 h 967740"/>
              <a:gd name="connsiteX4" fmla="*/ 0 w 1729740"/>
              <a:gd name="connsiteY4" fmla="*/ 289560 h 967740"/>
              <a:gd name="connsiteX0" fmla="*/ 0 w 2870200"/>
              <a:gd name="connsiteY0" fmla="*/ 289560 h 967740"/>
              <a:gd name="connsiteX1" fmla="*/ 1424940 w 2870200"/>
              <a:gd name="connsiteY1" fmla="*/ 0 h 967740"/>
              <a:gd name="connsiteX2" fmla="*/ 2870200 w 2870200"/>
              <a:gd name="connsiteY2" fmla="*/ 284480 h 967740"/>
              <a:gd name="connsiteX3" fmla="*/ 815340 w 2870200"/>
              <a:gd name="connsiteY3" fmla="*/ 967740 h 967740"/>
              <a:gd name="connsiteX4" fmla="*/ 0 w 2870200"/>
              <a:gd name="connsiteY4" fmla="*/ 289560 h 967740"/>
              <a:gd name="connsiteX0" fmla="*/ 0 w 2870200"/>
              <a:gd name="connsiteY0" fmla="*/ 289560 h 576580"/>
              <a:gd name="connsiteX1" fmla="*/ 1424940 w 2870200"/>
              <a:gd name="connsiteY1" fmla="*/ 0 h 576580"/>
              <a:gd name="connsiteX2" fmla="*/ 2870200 w 2870200"/>
              <a:gd name="connsiteY2" fmla="*/ 284480 h 576580"/>
              <a:gd name="connsiteX3" fmla="*/ 1427480 w 2870200"/>
              <a:gd name="connsiteY3" fmla="*/ 576580 h 576580"/>
              <a:gd name="connsiteX4" fmla="*/ 0 w 2870200"/>
              <a:gd name="connsiteY4" fmla="*/ 289560 h 57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576580">
                <a:moveTo>
                  <a:pt x="0" y="289560"/>
                </a:moveTo>
                <a:lnTo>
                  <a:pt x="1424940" y="0"/>
                </a:lnTo>
                <a:lnTo>
                  <a:pt x="2870200" y="284480"/>
                </a:lnTo>
                <a:lnTo>
                  <a:pt x="1427480" y="576580"/>
                </a:lnTo>
                <a:lnTo>
                  <a:pt x="0" y="28956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358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0.01901 0.01852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repeatCount="indefinite" accel="50000" decel="50000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5E-6 -1.48148E-6 L 0.01901 0.01852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9" presetClass="path" presetSubtype="0" repeatCount="indefinite" accel="50000" decel="50000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0 L 0.01901 0.01852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9" presetClass="path" presetSubtype="0" repeatCount="indefinite" accel="50000" decel="50000" autoRev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5E-6 0 L 0.01901 0.01852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9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5E-6 1.48148E-6 L 0.01901 0.01852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9" presetClass="path" presetSubtype="0" repeatCount="indefinite" accel="50000" decel="50000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2.5E-6 2.96296E-6 L 0.01901 0.01852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9" presetClass="path" presetSubtype="0" repeatCount="indefinite" accel="50000" decel="50000" autoRev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5E-6 2.96296E-6 L 0.01901 0.01852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9" presetClass="path" presetSubtype="0" repeatCount="indefinite" accel="50000" decel="50000" autoRev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2.5E-6 4.44444E-6 L 0.01901 0.01851 " pathEditMode="relative" rAng="0" ptsTypes="AA">
                                      <p:cBhvr>
                                        <p:cTn id="2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9" presetClass="path" presetSubtype="0" repeatCount="indefinite" accel="50000" decel="50000" autoRev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4.44444E-6 L 0.01901 0.01851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9" presetClass="path" presetSubtype="0" repeatCount="indefinite" accel="50000" decel="50000" autoRev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2.5E-6 -4.07407E-6 L 0.01901 0.01852 " pathEditMode="relative" rAng="0" ptsTypes="AA">
                                      <p:cBhvr>
                                        <p:cTn id="2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9" presetClass="path" presetSubtype="0" repeatCount="indefinite" accel="50000" decel="50000" autoRev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2.5E-6 -2.59259E-6 L 0.01901 0.01852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9" presetClass="path" presetSubtype="0" repeatCount="indefinite" accel="50000" decel="50000" autoRev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2.5E-6 -2.59259E-6 L 0.01901 0.01852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9" presetClass="path" presetSubtype="0" repeatCount="indefinite" accel="50000" decel="50000" autoRev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1.11111E-6 L 0.01901 0.01852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9" presetClass="path" presetSubtype="0" repeatCount="indefinite" accel="50000" decel="50000" autoRev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2.5E-6 -1.11111E-6 L 0.01901 0.01852 " pathEditMode="relative" rAng="0" ptsTypes="AA">
                                      <p:cBhvr>
                                        <p:cTn id="3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9" presetClass="path" presetSubtype="0" repeatCount="indefinite" accel="50000" decel="50000" autoRev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5E-6 3.7037E-7 L 0.01901 0.01852 " pathEditMode="relative" rAng="0" ptsTypes="AA">
                                      <p:cBhvr>
                                        <p:cTn id="3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9" presetClass="path" presetSubtype="0" repeatCount="indefinite" accel="50000" decel="50000" autoRev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E-6 1.85185E-6 L 0.01901 0.01852 " pathEditMode="relative" rAng="0" ptsTypes="AA">
                                      <p:cBhvr>
                                        <p:cTn id="3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9" presetClass="path" presetSubtype="0" repeatCount="indefinite" accel="50000" decel="50000" autoRev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5E-6 1.85185E-6 L 0.01901 0.01852 " pathEditMode="relative" rAng="0" ptsTypes="AA">
                                      <p:cBhvr>
                                        <p:cTn id="3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9" presetClass="path" presetSubtype="0" repeatCount="indefinite" accel="50000" decel="50000" autoRev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2.5E-6 3.33333E-6 L 0.01901 0.01852 " pathEditMode="relative" rAng="0" ptsTypes="AA">
                                      <p:cBhvr>
                                        <p:cTn id="40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9" presetClass="path" presetSubtype="0" repeatCount="indefinite" accel="50000" decel="50000" autoRev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2.5E-6 3.33333E-6 L 0.01901 0.01852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9" presetClass="path" presetSubtype="0" repeatCount="indefinite" accel="50000" decel="50000" autoRev="1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2.5E-6 4.81481E-6 L 0.01901 0.01851 " pathEditMode="relative" rAng="0" ptsTypes="AA">
                                      <p:cBhvr>
                                        <p:cTn id="4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9" presetClass="path" presetSubtype="0" repeatCount="indefinite" accel="50000" decel="50000" autoRev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2.5E-6 -3.7037E-6 L 0.01901 0.01852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9" presetClass="path" presetSubtype="0" repeatCount="indefinite" accel="50000" decel="50000" autoRev="1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2.5E-6 -3.7037E-6 L 0.01901 0.01852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9" presetClass="path" presetSubtype="0" repeatCount="indefinite" accel="50000" decel="50000" autoRev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2.5E-6 -2.22222E-6 L 0.01901 0.01852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9" presetClass="path" presetSubtype="0" repeatCount="indefinite" accel="50000" decel="50000" autoRev="1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2.22222E-6 L 0.01901 0.01852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9" presetClass="path" presetSubtype="0" repeatCount="indefinite" accel="50000" decel="50000" autoRev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2.5E-6 -7.40741E-7 L 0.01901 0.01852 " pathEditMode="relative" rAng="0" ptsTypes="AA">
                                      <p:cBhvr>
                                        <p:cTn id="54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9" presetClass="path" presetSubtype="0" repeatCount="indefinite" accel="50000" decel="50000" autoRev="1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animMotion origin="layout" path="M -2.5E-6 4.81481E-6 L 0.01901 0.01851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9" presetClass="path" presetSubtype="0" repeatCount="indefinite" accel="50000" decel="50000" autoRev="1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2.5E-6 -2.22222E-6 L 0.01901 0.01852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9" presetClass="path" presetSubtype="0" repeatCount="indefinite" accel="50000" decel="50000" autoRev="1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2.5E-6 -7.40741E-7 L 0.01901 0.01852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9" presetClass="path" presetSubtype="0" repeatCount="indefinite" accel="50000" decel="50000" autoRev="1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2.5E-6 2.22222E-6 L 0.01901 0.01852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9" presetClass="path" presetSubtype="0" repeatCount="indefinite" accel="50000" decel="50000" autoRev="1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animMotion origin="layout" path="M -2.5E-6 3.7037E-6 L 0.01901 0.01851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9" presetClass="path" presetSubtype="0" repeatCount="indefinite" accel="50000" decel="50000" autoRev="1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2.5E-6 -4.81481E-6 L 0.01901 0.01852 " pathEditMode="relative" rAng="0" ptsTypes="AA">
                                      <p:cBhvr>
                                        <p:cTn id="66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9" presetClass="path" presetSubtype="0" repeatCount="indefinite" accel="50000" decel="50000" autoRev="1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animMotion origin="layout" path="M -2.5E-6 -1.85185E-6 L 0.01901 0.01852 " pathEditMode="relative" rAng="0" ptsTypes="AA">
                                      <p:cBhvr>
                                        <p:cTn id="68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9" presetClass="path" presetSubtype="0" repeatCount="indefinite" accel="50000" decel="50000" autoRev="1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2.5E-6 -3.7037E-7 L 0.01901 0.01852 " pathEditMode="relative" rAng="0" ptsTypes="AA">
                                      <p:cBhvr>
                                        <p:cTn id="70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9" presetClass="path" presetSubtype="0" repeatCount="indefinite" accel="50000" decel="50000" autoRev="1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animMotion origin="layout" path="M -2.5E-6 2.59259E-6 L 0.01901 0.01852 " pathEditMode="relative" rAng="0" ptsTypes="AA">
                                      <p:cBhvr>
                                        <p:cTn id="72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9" presetClass="path" presetSubtype="0" repeatCount="indefinite" accel="50000" decel="50000" autoRev="1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-2.5E-6 4.07407E-6 L 0.01901 0.01851 " pathEditMode="relative" rAng="0" ptsTypes="AA">
                                      <p:cBhvr>
                                        <p:cTn id="74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9" presetClass="path" presetSubtype="0" repeatCount="indefinite" accel="50000" decel="50000" autoRev="1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-2.5E-6 -4.44444E-6 L 0.01901 0.01852 " pathEditMode="relative" rAng="0" ptsTypes="AA">
                                      <p:cBhvr>
                                        <p:cTn id="7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9" presetClass="path" presetSubtype="0" repeatCount="indefinite" accel="50000" decel="50000" autoRev="1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-2.5E-6 -1.48148E-6 L 0.01901 0.01852 " pathEditMode="relative" rAng="0" ptsTypes="AA">
                                      <p:cBhvr>
                                        <p:cTn id="78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9" presetClass="path" presetSubtype="0" repeatCount="indefinite" accel="50000" decel="50000" autoRev="1" fill="hold" grpId="0" nodeType="withEffect">
                                  <p:stCondLst>
                                    <p:cond delay="9250"/>
                                  </p:stCondLst>
                                  <p:childTnLst>
                                    <p:animMotion origin="layout" path="M -2.5E-6 0 L 0.01901 0.01852 " pathEditMode="relative" rAng="0" ptsTypes="AA">
                                      <p:cBhvr>
                                        <p:cTn id="80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9" presetClass="path" presetSubtype="0" repeatCount="indefinite" accel="50000" decel="50000" autoRev="1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animMotion origin="layout" path="M -2.5E-6 2.96296E-6 L 0.01901 0.01852 " pathEditMode="relative" rAng="0" ptsTypes="AA">
                                      <p:cBhvr>
                                        <p:cTn id="82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9" presetClass="path" presetSubtype="0" repeatCount="indefinite" accel="50000" decel="50000" autoRev="1" fill="hold" grpId="0" nodeType="withEffect">
                                  <p:stCondLst>
                                    <p:cond delay="9750"/>
                                  </p:stCondLst>
                                  <p:childTnLst>
                                    <p:animMotion origin="layout" path="M -2.5E-6 4.44444E-6 L 0.01901 0.01851 " pathEditMode="relative" rAng="0" ptsTypes="AA">
                                      <p:cBhvr>
                                        <p:cTn id="84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9" presetClass="path" presetSubtype="0" repeatCount="indefinite" accel="50000" decel="50000" autoRev="1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2.5E-6 -4.07407E-6 L 0.01901 0.01852 " pathEditMode="relative" rAng="0" ptsTypes="AA">
                                      <p:cBhvr>
                                        <p:cTn id="86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9" presetClass="path" presetSubtype="0" repeatCount="indefinite" accel="50000" decel="50000" autoRev="1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animMotion origin="layout" path="M -2.5E-6 -1.11111E-6 L 0.01901 0.01852 " pathEditMode="relative" rAng="0" ptsTypes="AA">
                                      <p:cBhvr>
                                        <p:cTn id="88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9" presetClass="path" presetSubtype="0" repeatCount="indefinite" accel="50000" decel="50000" autoRev="1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-2.5E-6 3.7037E-7 L 0.01901 0.01852 " pathEditMode="relative" rAng="0" ptsTypes="AA">
                                      <p:cBhvr>
                                        <p:cTn id="90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9" presetClass="path" presetSubtype="0" repeatCount="indefinite" accel="50000" decel="50000" autoRev="1" fill="hold" grpId="0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-2.5E-6 3.33333E-6 L 0.01901 0.01852 " pathEditMode="relative" rAng="0" ptsTypes="AA">
                                      <p:cBhvr>
                                        <p:cTn id="92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9" presetClass="path" presetSubtype="0" repeatCount="indefinite" accel="50000" decel="50000" autoRev="1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2.5E-6 4.81481E-6 L 0.01901 0.01851 " pathEditMode="relative" rAng="0" ptsTypes="AA">
                                      <p:cBhvr>
                                        <p:cTn id="94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9" presetClass="path" presetSubtype="0" repeatCount="indefinite" accel="50000" decel="50000" autoRev="1" fill="hold" grpId="0" nodeType="withEffect">
                                  <p:stCondLst>
                                    <p:cond delay="11250"/>
                                  </p:stCondLst>
                                  <p:childTnLst>
                                    <p:animMotion origin="layout" path="M -2.5E-6 -3.7037E-6 L 0.01901 0.01852 " pathEditMode="relative" rAng="0" ptsTypes="AA">
                                      <p:cBhvr>
                                        <p:cTn id="96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9" presetClass="path" presetSubtype="0" repeatCount="indefinite" accel="50000" decel="50000" autoRev="1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-2.5E-6 -7.40741E-7 L 0.01901 0.01852 " pathEditMode="relative" rAng="0" ptsTypes="AA">
                                      <p:cBhvr>
                                        <p:cTn id="98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9" presetClass="path" presetSubtype="0" repeatCount="indefinite" accel="50000" decel="50000" autoRev="1" fill="hold" grpId="0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-2.5E-6 7.40741E-7 L 0.01901 0.01852 " pathEditMode="relative" rAng="0" ptsTypes="AA">
                                      <p:cBhvr>
                                        <p:cTn id="100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9" presetClass="path" presetSubtype="0" repeatCount="indefinite" accel="50000" decel="50000" autoRev="1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2.5E-6 3.7037E-6 L 0.01901 0.01851 " pathEditMode="relative" rAng="0" ptsTypes="AA">
                                      <p:cBhvr>
                                        <p:cTn id="102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9" presetClass="path" presetSubtype="0" repeatCount="indefinite" accel="50000" decel="50000" autoRev="1" fill="hold" grpId="0" nodeType="withEffect">
                                  <p:stCondLst>
                                    <p:cond delay="12250"/>
                                  </p:stCondLst>
                                  <p:childTnLst>
                                    <p:animMotion origin="layout" path="M -2.5E-6 -4.81481E-6 L 0.01901 0.01852 " pathEditMode="relative" rAng="0" ptsTypes="AA">
                                      <p:cBhvr>
                                        <p:cTn id="104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9" presetClass="path" presetSubtype="0" repeatCount="indefinite" accel="50000" decel="50000" autoRev="1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-2.5E-6 -3.33333E-6 L 0.01901 0.01852 " pathEditMode="relative" rAng="0" ptsTypes="AA">
                                      <p:cBhvr>
                                        <p:cTn id="106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9" presetClass="path" presetSubtype="0" repeatCount="indefinite" accel="50000" decel="50000" autoRev="1" fill="hold" grpId="0" nodeType="withEffect">
                                  <p:stCondLst>
                                    <p:cond delay="12750"/>
                                  </p:stCondLst>
                                  <p:childTnLst>
                                    <p:animMotion origin="layout" path="M -2.5E-6 -3.7037E-7 L 0.01901 0.01852 " pathEditMode="relative" rAng="0" ptsTypes="AA">
                                      <p:cBhvr>
                                        <p:cTn id="108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9" presetClass="path" presetSubtype="0" repeatCount="indefinite" accel="50000" decel="50000" autoRev="1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-2.5E-6 1.11111E-6 L 0.01901 0.01852 " pathEditMode="relative" rAng="0" ptsTypes="AA">
                                      <p:cBhvr>
                                        <p:cTn id="110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9" presetClass="path" presetSubtype="0" repeatCount="indefinite" accel="50000" decel="50000" autoRev="1" fill="hold" grpId="0" nodeType="withEffect">
                                  <p:stCondLst>
                                    <p:cond delay="13250"/>
                                  </p:stCondLst>
                                  <p:childTnLst>
                                    <p:animMotion origin="layout" path="M -2.5E-6 4.07407E-6 L 0.01901 0.01851 " pathEditMode="relative" rAng="0" ptsTypes="AA">
                                      <p:cBhvr>
                                        <p:cTn id="112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9" presetClass="path" presetSubtype="0" repeatCount="indefinite" accel="50000" decel="50000" autoRev="1" fill="hold" grpId="0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-2.5E-6 -4.44444E-6 L 0.01901 0.01852 " pathEditMode="relative" rAng="0" ptsTypes="AA">
                                      <p:cBhvr>
                                        <p:cTn id="114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1" grpId="0" animBg="1"/>
      <p:bldP spid="60" grpId="0" animBg="1"/>
      <p:bldP spid="59" grpId="0" animBg="1"/>
      <p:bldP spid="58" grpId="0" animBg="1"/>
      <p:bldP spid="57" grpId="0" animBg="1"/>
      <p:bldP spid="56" grpId="0" animBg="1"/>
      <p:bldP spid="55" grpId="0" animBg="1"/>
      <p:bldP spid="54" grpId="0" animBg="1"/>
      <p:bldP spid="53" grpId="0" animBg="1"/>
      <p:bldP spid="52" grpId="0" animBg="1"/>
      <p:bldP spid="51" grpId="0" animBg="1"/>
      <p:bldP spid="50" grpId="0" animBg="1"/>
      <p:bldP spid="49" grpId="0" animBg="1"/>
      <p:bldP spid="48" grpId="0" animBg="1"/>
      <p:bldP spid="47" grpId="0" animBg="1"/>
      <p:bldP spid="46" grpId="0" animBg="1"/>
      <p:bldP spid="45" grpId="0" animBg="1"/>
      <p:bldP spid="44" grpId="0" animBg="1"/>
      <p:bldP spid="43" grpId="0" animBg="1"/>
      <p:bldP spid="42" grpId="0" animBg="1"/>
      <p:bldP spid="41" grpId="0" animBg="1"/>
      <p:bldP spid="40" grpId="0" animBg="1"/>
      <p:bldP spid="39" grpId="0" animBg="1"/>
      <p:bldP spid="38" grpId="0" animBg="1"/>
      <p:bldP spid="37" grpId="0" animBg="1"/>
      <p:bldP spid="36" grpId="0" animBg="1"/>
      <p:bldP spid="35" grpId="0" animBg="1"/>
      <p:bldP spid="34" grpId="0" animBg="1"/>
      <p:bldP spid="33" grpId="0" animBg="1"/>
      <p:bldP spid="32" grpId="0" animBg="1"/>
      <p:bldP spid="31" grpId="0" animBg="1"/>
      <p:bldP spid="30" grpId="0" animBg="1"/>
      <p:bldP spid="29" grpId="0" animBg="1"/>
      <p:bldP spid="28" grpId="0" animBg="1"/>
      <p:bldP spid="27" grpId="0" animBg="1"/>
      <p:bldP spid="26" grpId="0" animBg="1"/>
      <p:bldP spid="25" grpId="0" animBg="1"/>
      <p:bldP spid="24" grpId="0" animBg="1"/>
      <p:bldP spid="23" grpId="0" animBg="1"/>
      <p:bldP spid="22" grpId="0" animBg="1"/>
      <p:bldP spid="21" grpId="0" animBg="1"/>
      <p:bldP spid="20" grpId="0" animBg="1"/>
      <p:bldP spid="19" grpId="0" animBg="1"/>
      <p:bldP spid="18" grpId="0" animBg="1"/>
      <p:bldP spid="17" grpId="0" animBg="1"/>
      <p:bldP spid="16" grpId="0" animBg="1"/>
      <p:bldP spid="15" grpId="0" animBg="1"/>
      <p:bldP spid="14" grpId="0" animBg="1"/>
      <p:bldP spid="13" grpId="0" animBg="1"/>
      <p:bldP spid="12" grpId="0" animBg="1"/>
      <p:bldP spid="11" grpId="0" animBg="1"/>
      <p:bldP spid="10" grpId="0" animBg="1"/>
      <p:bldP spid="9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5">
            <a:extLst>
              <a:ext uri="{FF2B5EF4-FFF2-40B4-BE49-F238E27FC236}">
                <a16:creationId xmlns:a16="http://schemas.microsoft.com/office/drawing/2014/main" id="{D36F7D34-AFE7-C04B-9287-672739740D11}"/>
              </a:ext>
            </a:extLst>
          </p:cNvPr>
          <p:cNvSpPr/>
          <p:nvPr/>
        </p:nvSpPr>
        <p:spPr>
          <a:xfrm>
            <a:off x="4756680" y="426049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Rectangle 5">
            <a:extLst>
              <a:ext uri="{FF2B5EF4-FFF2-40B4-BE49-F238E27FC236}">
                <a16:creationId xmlns:a16="http://schemas.microsoft.com/office/drawing/2014/main" id="{1541A7DF-1A99-F82E-DE07-7F46E2D80532}"/>
              </a:ext>
            </a:extLst>
          </p:cNvPr>
          <p:cNvSpPr/>
          <p:nvPr/>
        </p:nvSpPr>
        <p:spPr>
          <a:xfrm>
            <a:off x="4756680" y="421985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Rectangle 5">
            <a:extLst>
              <a:ext uri="{FF2B5EF4-FFF2-40B4-BE49-F238E27FC236}">
                <a16:creationId xmlns:a16="http://schemas.microsoft.com/office/drawing/2014/main" id="{8F0DD9AF-8206-D82D-9FA9-D81FC2FA52A8}"/>
              </a:ext>
            </a:extLst>
          </p:cNvPr>
          <p:cNvSpPr/>
          <p:nvPr/>
        </p:nvSpPr>
        <p:spPr>
          <a:xfrm>
            <a:off x="4756680" y="417921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Rectangle 5">
            <a:extLst>
              <a:ext uri="{FF2B5EF4-FFF2-40B4-BE49-F238E27FC236}">
                <a16:creationId xmlns:a16="http://schemas.microsoft.com/office/drawing/2014/main" id="{78BDC350-9E4B-CEC3-5CF1-B243BAAF0440}"/>
              </a:ext>
            </a:extLst>
          </p:cNvPr>
          <p:cNvSpPr/>
          <p:nvPr/>
        </p:nvSpPr>
        <p:spPr>
          <a:xfrm>
            <a:off x="4756680" y="413857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8" name="Rectangle 5">
            <a:extLst>
              <a:ext uri="{FF2B5EF4-FFF2-40B4-BE49-F238E27FC236}">
                <a16:creationId xmlns:a16="http://schemas.microsoft.com/office/drawing/2014/main" id="{EE90118E-3766-DA34-E13C-1DBBC49A7BEE}"/>
              </a:ext>
            </a:extLst>
          </p:cNvPr>
          <p:cNvSpPr/>
          <p:nvPr/>
        </p:nvSpPr>
        <p:spPr>
          <a:xfrm>
            <a:off x="4756680" y="409793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Rectangle 5">
            <a:extLst>
              <a:ext uri="{FF2B5EF4-FFF2-40B4-BE49-F238E27FC236}">
                <a16:creationId xmlns:a16="http://schemas.microsoft.com/office/drawing/2014/main" id="{D736AA95-83C9-4534-4DE4-D37E0FF8B8D1}"/>
              </a:ext>
            </a:extLst>
          </p:cNvPr>
          <p:cNvSpPr/>
          <p:nvPr/>
        </p:nvSpPr>
        <p:spPr>
          <a:xfrm>
            <a:off x="4756680" y="405729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6" name="Rectangle 5">
            <a:extLst>
              <a:ext uri="{FF2B5EF4-FFF2-40B4-BE49-F238E27FC236}">
                <a16:creationId xmlns:a16="http://schemas.microsoft.com/office/drawing/2014/main" id="{CCEB4191-522E-D39A-452F-F14097CF3AD0}"/>
              </a:ext>
            </a:extLst>
          </p:cNvPr>
          <p:cNvSpPr/>
          <p:nvPr/>
        </p:nvSpPr>
        <p:spPr>
          <a:xfrm>
            <a:off x="4756680" y="401665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5" name="Rectangle 5">
            <a:extLst>
              <a:ext uri="{FF2B5EF4-FFF2-40B4-BE49-F238E27FC236}">
                <a16:creationId xmlns:a16="http://schemas.microsoft.com/office/drawing/2014/main" id="{23858A8F-CA34-F5CA-F71E-E4F650DD6708}"/>
              </a:ext>
            </a:extLst>
          </p:cNvPr>
          <p:cNvSpPr/>
          <p:nvPr/>
        </p:nvSpPr>
        <p:spPr>
          <a:xfrm>
            <a:off x="4756680" y="397601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4" name="Rectangle 5">
            <a:extLst>
              <a:ext uri="{FF2B5EF4-FFF2-40B4-BE49-F238E27FC236}">
                <a16:creationId xmlns:a16="http://schemas.microsoft.com/office/drawing/2014/main" id="{71B59A27-965B-ABC7-0F70-50D14F6E513D}"/>
              </a:ext>
            </a:extLst>
          </p:cNvPr>
          <p:cNvSpPr/>
          <p:nvPr/>
        </p:nvSpPr>
        <p:spPr>
          <a:xfrm>
            <a:off x="4756680" y="393537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3" name="Rectangle 5">
            <a:extLst>
              <a:ext uri="{FF2B5EF4-FFF2-40B4-BE49-F238E27FC236}">
                <a16:creationId xmlns:a16="http://schemas.microsoft.com/office/drawing/2014/main" id="{EC78B51C-2AAD-C823-7509-6860BD8AD2A6}"/>
              </a:ext>
            </a:extLst>
          </p:cNvPr>
          <p:cNvSpPr/>
          <p:nvPr/>
        </p:nvSpPr>
        <p:spPr>
          <a:xfrm>
            <a:off x="4756680" y="389473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2" name="Rectangle 5">
            <a:extLst>
              <a:ext uri="{FF2B5EF4-FFF2-40B4-BE49-F238E27FC236}">
                <a16:creationId xmlns:a16="http://schemas.microsoft.com/office/drawing/2014/main" id="{5C17E8BB-96E5-CD48-D9FD-A69506FB0363}"/>
              </a:ext>
            </a:extLst>
          </p:cNvPr>
          <p:cNvSpPr/>
          <p:nvPr/>
        </p:nvSpPr>
        <p:spPr>
          <a:xfrm>
            <a:off x="4756680" y="385409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Rectangle 5">
            <a:extLst>
              <a:ext uri="{FF2B5EF4-FFF2-40B4-BE49-F238E27FC236}">
                <a16:creationId xmlns:a16="http://schemas.microsoft.com/office/drawing/2014/main" id="{430B237C-B64D-FFD5-DCD4-8B7CC60A8961}"/>
              </a:ext>
            </a:extLst>
          </p:cNvPr>
          <p:cNvSpPr/>
          <p:nvPr/>
        </p:nvSpPr>
        <p:spPr>
          <a:xfrm>
            <a:off x="4756680" y="381345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0" name="Rectangle 5">
            <a:extLst>
              <a:ext uri="{FF2B5EF4-FFF2-40B4-BE49-F238E27FC236}">
                <a16:creationId xmlns:a16="http://schemas.microsoft.com/office/drawing/2014/main" id="{747FCB72-4525-0BF5-B731-6123937A05E3}"/>
              </a:ext>
            </a:extLst>
          </p:cNvPr>
          <p:cNvSpPr/>
          <p:nvPr/>
        </p:nvSpPr>
        <p:spPr>
          <a:xfrm>
            <a:off x="4756680" y="377281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9" name="Rectangle 5">
            <a:extLst>
              <a:ext uri="{FF2B5EF4-FFF2-40B4-BE49-F238E27FC236}">
                <a16:creationId xmlns:a16="http://schemas.microsoft.com/office/drawing/2014/main" id="{D39A79F7-E67E-EC09-0A2B-90E53995A5FE}"/>
              </a:ext>
            </a:extLst>
          </p:cNvPr>
          <p:cNvSpPr/>
          <p:nvPr/>
        </p:nvSpPr>
        <p:spPr>
          <a:xfrm>
            <a:off x="4756680" y="373217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Rectangle 5">
            <a:extLst>
              <a:ext uri="{FF2B5EF4-FFF2-40B4-BE49-F238E27FC236}">
                <a16:creationId xmlns:a16="http://schemas.microsoft.com/office/drawing/2014/main" id="{5B33B868-C953-3FC9-CC87-2DBF1C58C883}"/>
              </a:ext>
            </a:extLst>
          </p:cNvPr>
          <p:cNvSpPr/>
          <p:nvPr/>
        </p:nvSpPr>
        <p:spPr>
          <a:xfrm>
            <a:off x="4756680" y="369153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Rectangle 5">
            <a:extLst>
              <a:ext uri="{FF2B5EF4-FFF2-40B4-BE49-F238E27FC236}">
                <a16:creationId xmlns:a16="http://schemas.microsoft.com/office/drawing/2014/main" id="{12C7C3DA-EFBC-3315-9E05-509CCA239D08}"/>
              </a:ext>
            </a:extLst>
          </p:cNvPr>
          <p:cNvSpPr/>
          <p:nvPr/>
        </p:nvSpPr>
        <p:spPr>
          <a:xfrm>
            <a:off x="4756680" y="365089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Rectangle 5">
            <a:extLst>
              <a:ext uri="{FF2B5EF4-FFF2-40B4-BE49-F238E27FC236}">
                <a16:creationId xmlns:a16="http://schemas.microsoft.com/office/drawing/2014/main" id="{BFD1C019-4F33-6EB6-C4E7-91CDA6DDDCB3}"/>
              </a:ext>
            </a:extLst>
          </p:cNvPr>
          <p:cNvSpPr/>
          <p:nvPr/>
        </p:nvSpPr>
        <p:spPr>
          <a:xfrm>
            <a:off x="4756680" y="361025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Rectangle 5">
            <a:extLst>
              <a:ext uri="{FF2B5EF4-FFF2-40B4-BE49-F238E27FC236}">
                <a16:creationId xmlns:a16="http://schemas.microsoft.com/office/drawing/2014/main" id="{1632F3DF-6308-1CBF-7496-C50D26FB792A}"/>
              </a:ext>
            </a:extLst>
          </p:cNvPr>
          <p:cNvSpPr/>
          <p:nvPr/>
        </p:nvSpPr>
        <p:spPr>
          <a:xfrm>
            <a:off x="4756680" y="356961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Rectangle 5">
            <a:extLst>
              <a:ext uri="{FF2B5EF4-FFF2-40B4-BE49-F238E27FC236}">
                <a16:creationId xmlns:a16="http://schemas.microsoft.com/office/drawing/2014/main" id="{6FC7F200-F3C3-75CF-8B4E-9D4A68DA6836}"/>
              </a:ext>
            </a:extLst>
          </p:cNvPr>
          <p:cNvSpPr/>
          <p:nvPr/>
        </p:nvSpPr>
        <p:spPr>
          <a:xfrm>
            <a:off x="4756680" y="352897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Rectangle 5">
            <a:extLst>
              <a:ext uri="{FF2B5EF4-FFF2-40B4-BE49-F238E27FC236}">
                <a16:creationId xmlns:a16="http://schemas.microsoft.com/office/drawing/2014/main" id="{F5C459A1-1AA1-6066-1EF4-F0C7E0558043}"/>
              </a:ext>
            </a:extLst>
          </p:cNvPr>
          <p:cNvSpPr/>
          <p:nvPr/>
        </p:nvSpPr>
        <p:spPr>
          <a:xfrm>
            <a:off x="4756680" y="348833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Rectangle 5">
            <a:extLst>
              <a:ext uri="{FF2B5EF4-FFF2-40B4-BE49-F238E27FC236}">
                <a16:creationId xmlns:a16="http://schemas.microsoft.com/office/drawing/2014/main" id="{431CDD7B-61DD-6732-3385-9049A01B11A7}"/>
              </a:ext>
            </a:extLst>
          </p:cNvPr>
          <p:cNvSpPr/>
          <p:nvPr/>
        </p:nvSpPr>
        <p:spPr>
          <a:xfrm>
            <a:off x="4756680" y="344769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Rectangle 5">
            <a:extLst>
              <a:ext uri="{FF2B5EF4-FFF2-40B4-BE49-F238E27FC236}">
                <a16:creationId xmlns:a16="http://schemas.microsoft.com/office/drawing/2014/main" id="{09B20E5C-BA43-F374-8D40-B47A89734675}"/>
              </a:ext>
            </a:extLst>
          </p:cNvPr>
          <p:cNvSpPr/>
          <p:nvPr/>
        </p:nvSpPr>
        <p:spPr>
          <a:xfrm>
            <a:off x="4756680" y="340705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Rectangle 5">
            <a:extLst>
              <a:ext uri="{FF2B5EF4-FFF2-40B4-BE49-F238E27FC236}">
                <a16:creationId xmlns:a16="http://schemas.microsoft.com/office/drawing/2014/main" id="{DB9147C4-D829-46FD-1626-D3A924504582}"/>
              </a:ext>
            </a:extLst>
          </p:cNvPr>
          <p:cNvSpPr/>
          <p:nvPr/>
        </p:nvSpPr>
        <p:spPr>
          <a:xfrm>
            <a:off x="4756680" y="336641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Rectangle 5">
            <a:extLst>
              <a:ext uri="{FF2B5EF4-FFF2-40B4-BE49-F238E27FC236}">
                <a16:creationId xmlns:a16="http://schemas.microsoft.com/office/drawing/2014/main" id="{101D1B63-211D-5077-727B-0A1238C5CF34}"/>
              </a:ext>
            </a:extLst>
          </p:cNvPr>
          <p:cNvSpPr/>
          <p:nvPr/>
        </p:nvSpPr>
        <p:spPr>
          <a:xfrm>
            <a:off x="4756680" y="332577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Rectangle 5">
            <a:extLst>
              <a:ext uri="{FF2B5EF4-FFF2-40B4-BE49-F238E27FC236}">
                <a16:creationId xmlns:a16="http://schemas.microsoft.com/office/drawing/2014/main" id="{C131F133-3435-3F88-5A82-1588D53BCA96}"/>
              </a:ext>
            </a:extLst>
          </p:cNvPr>
          <p:cNvSpPr/>
          <p:nvPr/>
        </p:nvSpPr>
        <p:spPr>
          <a:xfrm>
            <a:off x="4756680" y="328513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Rectangle 5">
            <a:extLst>
              <a:ext uri="{FF2B5EF4-FFF2-40B4-BE49-F238E27FC236}">
                <a16:creationId xmlns:a16="http://schemas.microsoft.com/office/drawing/2014/main" id="{2C2D94E7-76FF-532D-8AFE-B6B14F04C473}"/>
              </a:ext>
            </a:extLst>
          </p:cNvPr>
          <p:cNvSpPr/>
          <p:nvPr/>
        </p:nvSpPr>
        <p:spPr>
          <a:xfrm>
            <a:off x="4756680" y="324449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Rectangle 5">
            <a:extLst>
              <a:ext uri="{FF2B5EF4-FFF2-40B4-BE49-F238E27FC236}">
                <a16:creationId xmlns:a16="http://schemas.microsoft.com/office/drawing/2014/main" id="{B8BD9D4C-9AC2-ED03-7F0C-3E35831280FA}"/>
              </a:ext>
            </a:extLst>
          </p:cNvPr>
          <p:cNvSpPr/>
          <p:nvPr/>
        </p:nvSpPr>
        <p:spPr>
          <a:xfrm>
            <a:off x="4756680" y="320385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Rectangle 5">
            <a:extLst>
              <a:ext uri="{FF2B5EF4-FFF2-40B4-BE49-F238E27FC236}">
                <a16:creationId xmlns:a16="http://schemas.microsoft.com/office/drawing/2014/main" id="{6763191C-2EBC-661E-FF3E-444AA46FBE6C}"/>
              </a:ext>
            </a:extLst>
          </p:cNvPr>
          <p:cNvSpPr/>
          <p:nvPr/>
        </p:nvSpPr>
        <p:spPr>
          <a:xfrm>
            <a:off x="4756680" y="316321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5">
            <a:extLst>
              <a:ext uri="{FF2B5EF4-FFF2-40B4-BE49-F238E27FC236}">
                <a16:creationId xmlns:a16="http://schemas.microsoft.com/office/drawing/2014/main" id="{D475D93E-B69C-78C6-5F4E-9152AAF78F17}"/>
              </a:ext>
            </a:extLst>
          </p:cNvPr>
          <p:cNvSpPr/>
          <p:nvPr/>
        </p:nvSpPr>
        <p:spPr>
          <a:xfrm>
            <a:off x="4756680" y="312257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Rectangle 5">
            <a:extLst>
              <a:ext uri="{FF2B5EF4-FFF2-40B4-BE49-F238E27FC236}">
                <a16:creationId xmlns:a16="http://schemas.microsoft.com/office/drawing/2014/main" id="{B6614BE9-4314-27AD-EAF4-CE65290F333E}"/>
              </a:ext>
            </a:extLst>
          </p:cNvPr>
          <p:cNvSpPr/>
          <p:nvPr/>
        </p:nvSpPr>
        <p:spPr>
          <a:xfrm>
            <a:off x="4756680" y="308193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D47E8ACF-B299-E2B3-84A7-42C352817DF5}"/>
              </a:ext>
            </a:extLst>
          </p:cNvPr>
          <p:cNvSpPr/>
          <p:nvPr/>
        </p:nvSpPr>
        <p:spPr>
          <a:xfrm>
            <a:off x="4756680" y="303494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Rectangle 5">
            <a:extLst>
              <a:ext uri="{FF2B5EF4-FFF2-40B4-BE49-F238E27FC236}">
                <a16:creationId xmlns:a16="http://schemas.microsoft.com/office/drawing/2014/main" id="{7B6DB584-6261-311E-586A-4F61070B6B97}"/>
              </a:ext>
            </a:extLst>
          </p:cNvPr>
          <p:cNvSpPr/>
          <p:nvPr/>
        </p:nvSpPr>
        <p:spPr>
          <a:xfrm>
            <a:off x="4756680" y="299303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Rectangle 5">
            <a:extLst>
              <a:ext uri="{FF2B5EF4-FFF2-40B4-BE49-F238E27FC236}">
                <a16:creationId xmlns:a16="http://schemas.microsoft.com/office/drawing/2014/main" id="{1E612237-BFDA-3A54-5D7B-639B2DDF0CE5}"/>
              </a:ext>
            </a:extLst>
          </p:cNvPr>
          <p:cNvSpPr/>
          <p:nvPr/>
        </p:nvSpPr>
        <p:spPr>
          <a:xfrm>
            <a:off x="4756680" y="295112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Rectangle 5">
            <a:extLst>
              <a:ext uri="{FF2B5EF4-FFF2-40B4-BE49-F238E27FC236}">
                <a16:creationId xmlns:a16="http://schemas.microsoft.com/office/drawing/2014/main" id="{D0F0F275-639E-EE83-A204-A3876E5A0F79}"/>
              </a:ext>
            </a:extLst>
          </p:cNvPr>
          <p:cNvSpPr/>
          <p:nvPr/>
        </p:nvSpPr>
        <p:spPr>
          <a:xfrm>
            <a:off x="4756680" y="290921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 5">
            <a:extLst>
              <a:ext uri="{FF2B5EF4-FFF2-40B4-BE49-F238E27FC236}">
                <a16:creationId xmlns:a16="http://schemas.microsoft.com/office/drawing/2014/main" id="{439A3CDD-45E6-DCA6-F238-CB45E5ABF654}"/>
              </a:ext>
            </a:extLst>
          </p:cNvPr>
          <p:cNvSpPr/>
          <p:nvPr/>
        </p:nvSpPr>
        <p:spPr>
          <a:xfrm>
            <a:off x="4756680" y="286730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04D838FC-DA6B-7F26-D5DD-42339180A56E}"/>
              </a:ext>
            </a:extLst>
          </p:cNvPr>
          <p:cNvSpPr/>
          <p:nvPr/>
        </p:nvSpPr>
        <p:spPr>
          <a:xfrm>
            <a:off x="4756680" y="282539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Rectangle 5">
            <a:extLst>
              <a:ext uri="{FF2B5EF4-FFF2-40B4-BE49-F238E27FC236}">
                <a16:creationId xmlns:a16="http://schemas.microsoft.com/office/drawing/2014/main" id="{1B804F1D-8E17-5C3C-C314-A0F0A84F6B58}"/>
              </a:ext>
            </a:extLst>
          </p:cNvPr>
          <p:cNvSpPr/>
          <p:nvPr/>
        </p:nvSpPr>
        <p:spPr>
          <a:xfrm>
            <a:off x="4756680" y="278348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ectangle 5">
            <a:extLst>
              <a:ext uri="{FF2B5EF4-FFF2-40B4-BE49-F238E27FC236}">
                <a16:creationId xmlns:a16="http://schemas.microsoft.com/office/drawing/2014/main" id="{1AC5E3A9-3C6F-75A7-BC1F-FA6FE56CBBBC}"/>
              </a:ext>
            </a:extLst>
          </p:cNvPr>
          <p:cNvSpPr/>
          <p:nvPr/>
        </p:nvSpPr>
        <p:spPr>
          <a:xfrm>
            <a:off x="4756680" y="274157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CDFF3883-8E5D-703D-9FF4-6F0AC200EF62}"/>
              </a:ext>
            </a:extLst>
          </p:cNvPr>
          <p:cNvSpPr/>
          <p:nvPr/>
        </p:nvSpPr>
        <p:spPr>
          <a:xfrm>
            <a:off x="4756680" y="269966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Rectangle 5">
            <a:extLst>
              <a:ext uri="{FF2B5EF4-FFF2-40B4-BE49-F238E27FC236}">
                <a16:creationId xmlns:a16="http://schemas.microsoft.com/office/drawing/2014/main" id="{5D844437-9166-CCF5-0ECA-3C4F6EDBFE83}"/>
              </a:ext>
            </a:extLst>
          </p:cNvPr>
          <p:cNvSpPr/>
          <p:nvPr/>
        </p:nvSpPr>
        <p:spPr>
          <a:xfrm>
            <a:off x="4756680" y="265775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Rectangle 5">
            <a:extLst>
              <a:ext uri="{FF2B5EF4-FFF2-40B4-BE49-F238E27FC236}">
                <a16:creationId xmlns:a16="http://schemas.microsoft.com/office/drawing/2014/main" id="{FCB1B0BF-DE2E-D0E1-F27F-37286DEE0235}"/>
              </a:ext>
            </a:extLst>
          </p:cNvPr>
          <p:cNvSpPr/>
          <p:nvPr/>
        </p:nvSpPr>
        <p:spPr>
          <a:xfrm>
            <a:off x="4756680" y="261584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EDA3B202-7933-E253-6A06-AF0EFD9C17EB}"/>
              </a:ext>
            </a:extLst>
          </p:cNvPr>
          <p:cNvSpPr/>
          <p:nvPr/>
        </p:nvSpPr>
        <p:spPr>
          <a:xfrm>
            <a:off x="4756680" y="257393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18213B2C-21A0-713B-B71E-8F4EDAFD8384}"/>
              </a:ext>
            </a:extLst>
          </p:cNvPr>
          <p:cNvSpPr/>
          <p:nvPr/>
        </p:nvSpPr>
        <p:spPr>
          <a:xfrm>
            <a:off x="4756680" y="253202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72DEF58C-F0E8-388D-A3B6-31C0DE4B8221}"/>
              </a:ext>
            </a:extLst>
          </p:cNvPr>
          <p:cNvSpPr/>
          <p:nvPr/>
        </p:nvSpPr>
        <p:spPr>
          <a:xfrm>
            <a:off x="4756680" y="249011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FFCC70B0-418E-67DA-B87F-FCEA3C3C2A94}"/>
              </a:ext>
            </a:extLst>
          </p:cNvPr>
          <p:cNvSpPr/>
          <p:nvPr/>
        </p:nvSpPr>
        <p:spPr>
          <a:xfrm>
            <a:off x="4756680" y="244820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C5166F44-B9CD-3D0B-0D86-BC0D10B6B2C9}"/>
              </a:ext>
            </a:extLst>
          </p:cNvPr>
          <p:cNvSpPr/>
          <p:nvPr/>
        </p:nvSpPr>
        <p:spPr>
          <a:xfrm>
            <a:off x="4756680" y="240629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C4D8A2F8-27EA-06EF-905B-33BBD4044EFE}"/>
              </a:ext>
            </a:extLst>
          </p:cNvPr>
          <p:cNvSpPr/>
          <p:nvPr/>
        </p:nvSpPr>
        <p:spPr>
          <a:xfrm>
            <a:off x="4756680" y="236438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DC1B0B1F-48BB-7CED-8B47-F7105100550C}"/>
              </a:ext>
            </a:extLst>
          </p:cNvPr>
          <p:cNvSpPr/>
          <p:nvPr/>
        </p:nvSpPr>
        <p:spPr>
          <a:xfrm>
            <a:off x="4756680" y="232247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22B2929A-5CEA-6734-1BC7-55306D57F9FD}"/>
              </a:ext>
            </a:extLst>
          </p:cNvPr>
          <p:cNvSpPr/>
          <p:nvPr/>
        </p:nvSpPr>
        <p:spPr>
          <a:xfrm>
            <a:off x="4756680" y="228056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74EA7F79-D254-FD85-9EBF-C7D32448912A}"/>
              </a:ext>
            </a:extLst>
          </p:cNvPr>
          <p:cNvSpPr/>
          <p:nvPr/>
        </p:nvSpPr>
        <p:spPr>
          <a:xfrm>
            <a:off x="4756680" y="223865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4248FC0C-65F1-8AD0-4F7D-19CA0625B530}"/>
              </a:ext>
            </a:extLst>
          </p:cNvPr>
          <p:cNvSpPr/>
          <p:nvPr/>
        </p:nvSpPr>
        <p:spPr>
          <a:xfrm>
            <a:off x="4756680" y="219674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56290BC7-CC49-2E3B-1E60-04CA908DFA1C}"/>
              </a:ext>
            </a:extLst>
          </p:cNvPr>
          <p:cNvSpPr/>
          <p:nvPr/>
        </p:nvSpPr>
        <p:spPr>
          <a:xfrm>
            <a:off x="4756680" y="215483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95E35541-B8EB-018C-1B25-038EDAF89DF6}"/>
              </a:ext>
            </a:extLst>
          </p:cNvPr>
          <p:cNvSpPr/>
          <p:nvPr/>
        </p:nvSpPr>
        <p:spPr>
          <a:xfrm>
            <a:off x="4756680" y="211292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1BFE435F-02E3-AB0D-4FE0-A4EEDBA21690}"/>
              </a:ext>
            </a:extLst>
          </p:cNvPr>
          <p:cNvSpPr/>
          <p:nvPr/>
        </p:nvSpPr>
        <p:spPr>
          <a:xfrm>
            <a:off x="4756680" y="207101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999784-78C1-B74E-C00D-E606AFD191D4}"/>
              </a:ext>
            </a:extLst>
          </p:cNvPr>
          <p:cNvSpPr/>
          <p:nvPr/>
        </p:nvSpPr>
        <p:spPr>
          <a:xfrm>
            <a:off x="4756680" y="2029107"/>
            <a:ext cx="2870200" cy="5765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726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0.01901 0.018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repeatCount="indefinite" accel="50000" decel="50000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5E-6 -1.48148E-6 L 0.01901 0.0185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9" presetClass="path" presetSubtype="0" repeatCount="indefinite" accel="50000" decel="50000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0 L 0.01901 0.0185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9" presetClass="path" presetSubtype="0" repeatCount="indefinite" accel="50000" decel="50000" autoRev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5E-6 0 L 0.01901 0.0185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9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5E-6 1.48148E-6 L 0.01901 0.0185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9" presetClass="path" presetSubtype="0" repeatCount="indefinite" accel="50000" decel="50000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2.5E-6 2.96296E-6 L 0.01901 0.0185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9" presetClass="path" presetSubtype="0" repeatCount="indefinite" accel="50000" decel="50000" autoRev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5E-6 2.96296E-6 L 0.01901 0.0185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9" presetClass="path" presetSubtype="0" repeatCount="indefinite" accel="50000" decel="50000" autoRev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2.5E-6 4.44444E-6 L 0.01901 0.0185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9" presetClass="path" presetSubtype="0" repeatCount="indefinite" accel="50000" decel="50000" autoRev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4.44444E-6 L 0.01901 0.0185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9" presetClass="path" presetSubtype="0" repeatCount="indefinite" accel="50000" decel="50000" autoRev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2.5E-6 -4.07407E-6 L 0.01901 0.0185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9" presetClass="path" presetSubtype="0" repeatCount="indefinite" accel="50000" decel="50000" autoRev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2.5E-6 -2.59259E-6 L 0.01901 0.0185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9" presetClass="path" presetSubtype="0" repeatCount="indefinite" accel="50000" decel="50000" autoRev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2.5E-6 -2.59259E-6 L 0.01901 0.0185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9" presetClass="path" presetSubtype="0" repeatCount="indefinite" accel="50000" decel="50000" autoRev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1.11111E-6 L 0.01901 0.0185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9" presetClass="path" presetSubtype="0" repeatCount="indefinite" accel="50000" decel="50000" autoRev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2.5E-6 -1.11111E-6 L 0.01901 0.0185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9" presetClass="path" presetSubtype="0" repeatCount="indefinite" accel="50000" decel="50000" autoRev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5E-6 3.7037E-7 L 0.01901 0.0185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9" presetClass="path" presetSubtype="0" repeatCount="indefinite" accel="50000" decel="50000" autoRev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E-6 1.85185E-6 L 0.01901 0.0185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9" presetClass="path" presetSubtype="0" repeatCount="indefinite" accel="50000" decel="50000" autoRev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5E-6 1.85185E-6 L 0.01901 0.01852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9" presetClass="path" presetSubtype="0" repeatCount="indefinite" accel="50000" decel="50000" autoRev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2.5E-6 3.33333E-6 L 0.01901 0.01852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9" presetClass="path" presetSubtype="0" repeatCount="indefinite" accel="50000" decel="50000" autoRev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2.5E-6 3.33333E-6 L 0.01901 0.0185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9" presetClass="path" presetSubtype="0" repeatCount="indefinite" accel="50000" decel="50000" autoRev="1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2.5E-6 4.81481E-6 L 0.01901 0.01851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9" presetClass="path" presetSubtype="0" repeatCount="indefinite" accel="50000" decel="50000" autoRev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2.5E-6 -3.7037E-6 L 0.01901 0.0185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9" presetClass="path" presetSubtype="0" repeatCount="indefinite" accel="50000" decel="50000" autoRev="1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2.5E-6 -3.7037E-6 L 0.01901 0.01852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9" presetClass="path" presetSubtype="0" repeatCount="indefinite" accel="50000" decel="50000" autoRev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2.5E-6 -2.22222E-6 L 0.01901 0.0185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9" presetClass="path" presetSubtype="0" repeatCount="indefinite" accel="50000" decel="50000" autoRev="1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2.22222E-6 L 0.01901 0.01852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9" presetClass="path" presetSubtype="0" repeatCount="indefinite" accel="50000" decel="50000" autoRev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2.5E-6 -7.40741E-7 L 0.01901 0.01852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9" presetClass="path" presetSubtype="0" repeatCount="indefinite" accel="50000" decel="50000" autoRev="1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animMotion origin="layout" path="M -2.5E-6 4.81481E-6 L 0.01901 0.01851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9" presetClass="path" presetSubtype="0" repeatCount="indefinite" accel="50000" decel="50000" autoRev="1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2.5E-6 -2.22222E-6 L 0.01901 0.01852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9" presetClass="path" presetSubtype="0" repeatCount="indefinite" accel="50000" decel="50000" autoRev="1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2.5E-6 -7.40741E-7 L 0.01901 0.01852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9" presetClass="path" presetSubtype="0" repeatCount="indefinite" accel="50000" decel="50000" autoRev="1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2.5E-6 2.22222E-6 L 0.01901 0.01852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9" presetClass="path" presetSubtype="0" repeatCount="indefinite" accel="50000" decel="50000" autoRev="1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animMotion origin="layout" path="M -2.5E-6 3.7037E-6 L 0.01901 0.01851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9" presetClass="path" presetSubtype="0" repeatCount="indefinite" accel="50000" decel="50000" autoRev="1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2.5E-6 -4.81481E-6 L 0.01901 0.01852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9" presetClass="path" presetSubtype="0" repeatCount="indefinite" accel="50000" decel="50000" autoRev="1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animMotion origin="layout" path="M -2.5E-6 -1.85185E-6 L 0.01901 0.01852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9" presetClass="path" presetSubtype="0" repeatCount="indefinite" accel="50000" decel="50000" autoRev="1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2.5E-6 -3.7037E-7 L 0.01901 0.01852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9" presetClass="path" presetSubtype="0" repeatCount="indefinite" accel="50000" decel="50000" autoRev="1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animMotion origin="layout" path="M -2.5E-6 2.59259E-6 L 0.01901 0.01852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9" presetClass="path" presetSubtype="0" repeatCount="indefinite" accel="50000" decel="50000" autoRev="1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-2.5E-6 4.07407E-6 L 0.01901 0.01851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9" presetClass="path" presetSubtype="0" repeatCount="indefinite" accel="50000" decel="50000" autoRev="1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-2.5E-6 -4.44444E-6 L 0.01901 0.01852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9" presetClass="path" presetSubtype="0" repeatCount="indefinite" accel="50000" decel="50000" autoRev="1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-2.5E-6 -1.48148E-6 L 0.01901 0.01852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9" presetClass="path" presetSubtype="0" repeatCount="indefinite" accel="50000" decel="50000" autoRev="1" fill="hold" grpId="0" nodeType="withEffect">
                                  <p:stCondLst>
                                    <p:cond delay="9250"/>
                                  </p:stCondLst>
                                  <p:childTnLst>
                                    <p:animMotion origin="layout" path="M -2.5E-6 0 L 0.01901 0.01852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9" presetClass="path" presetSubtype="0" repeatCount="indefinite" accel="50000" decel="50000" autoRev="1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animMotion origin="layout" path="M -2.5E-6 2.96296E-6 L 0.01901 0.01852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9" presetClass="path" presetSubtype="0" repeatCount="indefinite" accel="50000" decel="50000" autoRev="1" fill="hold" grpId="0" nodeType="withEffect">
                                  <p:stCondLst>
                                    <p:cond delay="9750"/>
                                  </p:stCondLst>
                                  <p:childTnLst>
                                    <p:animMotion origin="layout" path="M -2.5E-6 4.44444E-6 L 0.01901 0.01851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9" presetClass="path" presetSubtype="0" repeatCount="indefinite" accel="50000" decel="50000" autoRev="1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2.5E-6 -4.07407E-6 L 0.01901 0.01852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9" presetClass="path" presetSubtype="0" repeatCount="indefinite" accel="50000" decel="50000" autoRev="1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animMotion origin="layout" path="M -2.5E-6 -1.11111E-6 L 0.01901 0.01852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9" presetClass="path" presetSubtype="0" repeatCount="indefinite" accel="50000" decel="50000" autoRev="1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-2.5E-6 3.7037E-7 L 0.01901 0.01852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9" presetClass="path" presetSubtype="0" repeatCount="indefinite" accel="50000" decel="50000" autoRev="1" fill="hold" grpId="0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-2.5E-6 3.33333E-6 L 0.01901 0.01852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9" presetClass="path" presetSubtype="0" repeatCount="indefinite" accel="50000" decel="50000" autoRev="1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2.5E-6 4.81481E-6 L 0.01901 0.01851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9" presetClass="path" presetSubtype="0" repeatCount="indefinite" accel="50000" decel="50000" autoRev="1" fill="hold" grpId="0" nodeType="withEffect">
                                  <p:stCondLst>
                                    <p:cond delay="11250"/>
                                  </p:stCondLst>
                                  <p:childTnLst>
                                    <p:animMotion origin="layout" path="M -2.5E-6 -3.7037E-6 L 0.01901 0.01852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9" presetClass="path" presetSubtype="0" repeatCount="indefinite" accel="50000" decel="50000" autoRev="1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-2.5E-6 -7.40741E-7 L 0.01901 0.01852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9" presetClass="path" presetSubtype="0" repeatCount="indefinite" accel="50000" decel="50000" autoRev="1" fill="hold" grpId="0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-2.5E-6 7.40741E-7 L 0.01901 0.01852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9" presetClass="path" presetSubtype="0" repeatCount="indefinite" accel="50000" decel="50000" autoRev="1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2.5E-6 3.7037E-6 L 0.01901 0.01851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9" presetClass="path" presetSubtype="0" repeatCount="indefinite" accel="50000" decel="50000" autoRev="1" fill="hold" grpId="0" nodeType="withEffect">
                                  <p:stCondLst>
                                    <p:cond delay="12250"/>
                                  </p:stCondLst>
                                  <p:childTnLst>
                                    <p:animMotion origin="layout" path="M -2.5E-6 -4.81481E-6 L 0.01901 0.01852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9" presetClass="path" presetSubtype="0" repeatCount="indefinite" accel="50000" decel="50000" autoRev="1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-2.5E-6 -3.33333E-6 L 0.01901 0.01852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9" presetClass="path" presetSubtype="0" repeatCount="indefinite" accel="50000" decel="50000" autoRev="1" fill="hold" grpId="0" nodeType="withEffect">
                                  <p:stCondLst>
                                    <p:cond delay="12750"/>
                                  </p:stCondLst>
                                  <p:childTnLst>
                                    <p:animMotion origin="layout" path="M -2.5E-6 -3.7037E-7 L 0.01901 0.01852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9" presetClass="path" presetSubtype="0" repeatCount="indefinite" accel="50000" decel="50000" autoRev="1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-2.5E-6 1.11111E-6 L 0.01901 0.01852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9" presetClass="path" presetSubtype="0" repeatCount="indefinite" accel="50000" decel="50000" autoRev="1" fill="hold" grpId="0" nodeType="withEffect">
                                  <p:stCondLst>
                                    <p:cond delay="13250"/>
                                  </p:stCondLst>
                                  <p:childTnLst>
                                    <p:animMotion origin="layout" path="M -2.5E-6 4.07407E-6 L 0.01901 0.01851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9" presetClass="path" presetSubtype="0" repeatCount="indefinite" accel="50000" decel="50000" autoRev="1" fill="hold" grpId="0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-2.5E-6 -4.44444E-6 L 0.01901 0.01852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00" y="9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1" grpId="0" animBg="1"/>
      <p:bldP spid="60" grpId="0" animBg="1"/>
      <p:bldP spid="59" grpId="0" animBg="1"/>
      <p:bldP spid="58" grpId="0" animBg="1"/>
      <p:bldP spid="57" grpId="0" animBg="1"/>
      <p:bldP spid="56" grpId="0" animBg="1"/>
      <p:bldP spid="55" grpId="0" animBg="1"/>
      <p:bldP spid="54" grpId="0" animBg="1"/>
      <p:bldP spid="53" grpId="0" animBg="1"/>
      <p:bldP spid="52" grpId="0" animBg="1"/>
      <p:bldP spid="51" grpId="0" animBg="1"/>
      <p:bldP spid="50" grpId="0" animBg="1"/>
      <p:bldP spid="49" grpId="0" animBg="1"/>
      <p:bldP spid="48" grpId="0" animBg="1"/>
      <p:bldP spid="47" grpId="0" animBg="1"/>
      <p:bldP spid="46" grpId="0" animBg="1"/>
      <p:bldP spid="45" grpId="0" animBg="1"/>
      <p:bldP spid="44" grpId="0" animBg="1"/>
      <p:bldP spid="43" grpId="0" animBg="1"/>
      <p:bldP spid="42" grpId="0" animBg="1"/>
      <p:bldP spid="41" grpId="0" animBg="1"/>
      <p:bldP spid="40" grpId="0" animBg="1"/>
      <p:bldP spid="39" grpId="0" animBg="1"/>
      <p:bldP spid="38" grpId="0" animBg="1"/>
      <p:bldP spid="37" grpId="0" animBg="1"/>
      <p:bldP spid="36" grpId="0" animBg="1"/>
      <p:bldP spid="35" grpId="0" animBg="1"/>
      <p:bldP spid="34" grpId="0" animBg="1"/>
      <p:bldP spid="33" grpId="0" animBg="1"/>
      <p:bldP spid="32" grpId="0" animBg="1"/>
      <p:bldP spid="31" grpId="0" animBg="1"/>
      <p:bldP spid="30" grpId="0" animBg="1"/>
      <p:bldP spid="29" grpId="0" animBg="1"/>
      <p:bldP spid="28" grpId="0" animBg="1"/>
      <p:bldP spid="27" grpId="0" animBg="1"/>
      <p:bldP spid="26" grpId="0" animBg="1"/>
      <p:bldP spid="25" grpId="0" animBg="1"/>
      <p:bldP spid="24" grpId="0" animBg="1"/>
      <p:bldP spid="23" grpId="0" animBg="1"/>
      <p:bldP spid="22" grpId="0" animBg="1"/>
      <p:bldP spid="21" grpId="0" animBg="1"/>
      <p:bldP spid="20" grpId="0" animBg="1"/>
      <p:bldP spid="19" grpId="0" animBg="1"/>
      <p:bldP spid="18" grpId="0" animBg="1"/>
      <p:bldP spid="17" grpId="0" animBg="1"/>
      <p:bldP spid="16" grpId="0" animBg="1"/>
      <p:bldP spid="15" grpId="0" animBg="1"/>
      <p:bldP spid="14" grpId="0" animBg="1"/>
      <p:bldP spid="13" grpId="0" animBg="1"/>
      <p:bldP spid="12" grpId="0" animBg="1"/>
      <p:bldP spid="11" grpId="0" animBg="1"/>
      <p:bldP spid="10" grpId="0" animBg="1"/>
      <p:bldP spid="9" grpId="0" animBg="1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Widescreen</PresentationFormat>
  <Paragraphs>0</Paragraphs>
  <Slides>3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3</cp:revision>
  <dcterms:created xsi:type="dcterms:W3CDTF">2022-05-10T04:43:14Z</dcterms:created>
  <dcterms:modified xsi:type="dcterms:W3CDTF">2022-05-12T13:47:51Z</dcterms:modified>
</cp:coreProperties>
</file>