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3C49-2B41-6869-7464-C655433BC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457E-C881-0BF0-0011-574240246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200C1-7944-14F9-B676-EDC63475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8CF1B-ED0E-428F-609D-4336D09B1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BC70B-61B7-134A-DDD9-4CA3122B2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01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DD317-2304-0A0C-EB5F-D32F5324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1E8B7-9B14-EF63-A587-F783E90C2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C77D2-27A2-BB35-9021-226AC22EA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3CDDF-E9A4-306F-EFE8-2D48BF5AC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9D29D-4478-CD40-BC97-6A9FA647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43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39799-43A5-D67B-A1E9-E183D13D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C99EA-A756-493F-6CED-FF9B549AF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965A6-558E-5120-BC31-BB535C8C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36F1-625D-CB90-9C0F-1A78F383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2962-21AA-1373-2C25-4C9A8F51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13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55E0B-8EEC-307C-73D5-6526980F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E8DD6-E157-F8D5-98FD-CE0E67EDE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9CC17-BFBE-18AE-82BA-198399C30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34680-9D47-E136-7A66-D69F498DC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A75A9-269B-F906-4138-76C159E18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72ED9-9D4B-B730-5DE0-D7025619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3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BBBD4-5E34-3FD9-241C-C80F12875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C036-D774-2AC0-CF54-63CA6A7F8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995B0-C104-25DB-4D80-E13DDF45E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5687E7-EE75-0DEF-C23E-D11E4515A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07130-50CF-5634-85EA-3A91254E1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7331EB-F2A0-B8D4-D35E-1997AEB3D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0249D8-75A5-9EDB-6536-7C4D2E450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F760D8-A981-CE18-04EC-16B36844B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1660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0A3E-AEFC-7788-BEB6-0211027C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903B2A-66E0-1EB0-72B8-B8A030485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E6F0EF-1C5C-3502-F364-06ED8D47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F8F21-53AD-EE98-8EA9-0FB63792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97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606ABF-8BDF-1B92-E376-E1F46D7A2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76C47-FFCF-A447-DB39-C076DEE2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C0D74-2298-3019-3C71-878B9A16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881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7AFC-59D9-9C23-E6D3-C57A55C10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CDE4E-58E3-CECE-F95A-21B25C525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5ACB6-8AD8-5F92-F65D-8B962C635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C3E2E-00A8-4345-C867-A9D548024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02E99-0EF7-D3C4-D196-08EE89E9B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905DD-D736-1018-E813-D5CDA82CB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41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65ED0-76FE-9C28-CABB-9612495D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610138-0687-CFA2-8439-5A41584E8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9479D-D6AC-36E4-BEAA-F83E92F92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23379-1D1A-549C-1006-7572CFB9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54A94-993F-01B1-B51A-654998400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2C8A6-6624-9D9A-72FC-377E56D6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64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001FF-F01B-2636-546E-534FF911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EA83C-B722-531F-2DCC-377248AF2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820FD-BA20-5FFD-1A00-DB5137F2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565A-AAD7-27F8-D059-3F68A5E0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66FD2-B0FD-5C25-4932-3FDC7895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875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15B02-D8E7-FE0C-158C-5F5829E34B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37A19-DD61-0D06-0841-9FC5284BA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75C6-724C-AF2F-493B-41D4766C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38E6-9175-B044-33CC-ACA5BD03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1C788-ED32-C499-78F0-53BC0008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73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588659-ACF2-9B0F-24AC-B3D8C4C0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8AEB-4AD7-4A43-EE52-CE8666471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FD28B-4922-FABB-4524-5CE8D8011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65560-BFD2-439A-9D0A-460EC418F00D}" type="datetimeFigureOut">
              <a:rPr lang="en-IN" smtClean="0"/>
              <a:t>05-04-2022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F5358-DE60-CF72-D27A-70AF245C5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545FB-F197-7606-C250-642C6159D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9CA7-F924-4CD6-95B1-0AAD71A6E8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923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7E7C579-53E7-616F-DE19-E16C73A64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7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7E7C579-53E7-616F-DE19-E16C73A64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5992D97-8C35-FB12-A4D5-14F59973B4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9" t="67883" r="65081" b="22658"/>
          <a:stretch/>
        </p:blipFill>
        <p:spPr>
          <a:xfrm>
            <a:off x="2650446" y="3040668"/>
            <a:ext cx="1883665" cy="1427700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6BC54A-48BE-9D0A-FAE3-04EB2D5C20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1" t="69546" r="26939" b="20234"/>
          <a:stretch/>
        </p:blipFill>
        <p:spPr>
          <a:xfrm>
            <a:off x="6833615" y="3090672"/>
            <a:ext cx="2023873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1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7E7C579-53E7-616F-DE19-E16C73A64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5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1262F97-76A7-548D-A652-D1D5126A61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0" y="-1"/>
            <a:ext cx="12192000" cy="6858001"/>
          </a:xfrm>
          <a:custGeom>
            <a:avLst/>
            <a:gdLst>
              <a:gd name="connsiteX0" fmla="*/ 7078980 w 12192000"/>
              <a:gd name="connsiteY0" fmla="*/ 3484881 h 6858001"/>
              <a:gd name="connsiteX1" fmla="*/ 7045960 w 12192000"/>
              <a:gd name="connsiteY1" fmla="*/ 3611881 h 6858001"/>
              <a:gd name="connsiteX2" fmla="*/ 7038340 w 12192000"/>
              <a:gd name="connsiteY2" fmla="*/ 3665221 h 6858001"/>
              <a:gd name="connsiteX3" fmla="*/ 7040880 w 12192000"/>
              <a:gd name="connsiteY3" fmla="*/ 3738881 h 6858001"/>
              <a:gd name="connsiteX4" fmla="*/ 7043420 w 12192000"/>
              <a:gd name="connsiteY4" fmla="*/ 3771901 h 6858001"/>
              <a:gd name="connsiteX5" fmla="*/ 7228840 w 12192000"/>
              <a:gd name="connsiteY5" fmla="*/ 3914141 h 6858001"/>
              <a:gd name="connsiteX6" fmla="*/ 7393940 w 12192000"/>
              <a:gd name="connsiteY6" fmla="*/ 3985261 h 6858001"/>
              <a:gd name="connsiteX7" fmla="*/ 7526020 w 12192000"/>
              <a:gd name="connsiteY7" fmla="*/ 4018281 h 6858001"/>
              <a:gd name="connsiteX8" fmla="*/ 7614920 w 12192000"/>
              <a:gd name="connsiteY8" fmla="*/ 4023361 h 6858001"/>
              <a:gd name="connsiteX9" fmla="*/ 7668260 w 12192000"/>
              <a:gd name="connsiteY9" fmla="*/ 4005581 h 6858001"/>
              <a:gd name="connsiteX10" fmla="*/ 7698740 w 12192000"/>
              <a:gd name="connsiteY10" fmla="*/ 3934461 h 6858001"/>
              <a:gd name="connsiteX11" fmla="*/ 7726680 w 12192000"/>
              <a:gd name="connsiteY11" fmla="*/ 3815081 h 6858001"/>
              <a:gd name="connsiteX12" fmla="*/ 7703820 w 12192000"/>
              <a:gd name="connsiteY12" fmla="*/ 3703321 h 6858001"/>
              <a:gd name="connsiteX13" fmla="*/ 7622540 w 12192000"/>
              <a:gd name="connsiteY13" fmla="*/ 3688081 h 6858001"/>
              <a:gd name="connsiteX14" fmla="*/ 7444740 w 12192000"/>
              <a:gd name="connsiteY14" fmla="*/ 3649981 h 6858001"/>
              <a:gd name="connsiteX15" fmla="*/ 7213600 w 12192000"/>
              <a:gd name="connsiteY15" fmla="*/ 3566161 h 6858001"/>
              <a:gd name="connsiteX16" fmla="*/ 2762251 w 12192000"/>
              <a:gd name="connsiteY16" fmla="*/ 3387091 h 6858001"/>
              <a:gd name="connsiteX17" fmla="*/ 2712721 w 12192000"/>
              <a:gd name="connsiteY17" fmla="*/ 3455671 h 6858001"/>
              <a:gd name="connsiteX18" fmla="*/ 2727961 w 12192000"/>
              <a:gd name="connsiteY18" fmla="*/ 3509011 h 6858001"/>
              <a:gd name="connsiteX19" fmla="*/ 2689861 w 12192000"/>
              <a:gd name="connsiteY19" fmla="*/ 3680461 h 6858001"/>
              <a:gd name="connsiteX20" fmla="*/ 2743202 w 12192000"/>
              <a:gd name="connsiteY20" fmla="*/ 3752851 h 6858001"/>
              <a:gd name="connsiteX21" fmla="*/ 2922271 w 12192000"/>
              <a:gd name="connsiteY21" fmla="*/ 3863341 h 6858001"/>
              <a:gd name="connsiteX22" fmla="*/ 3086101 w 12192000"/>
              <a:gd name="connsiteY22" fmla="*/ 3916681 h 6858001"/>
              <a:gd name="connsiteX23" fmla="*/ 3215641 w 12192000"/>
              <a:gd name="connsiteY23" fmla="*/ 3912871 h 6858001"/>
              <a:gd name="connsiteX24" fmla="*/ 3288031 w 12192000"/>
              <a:gd name="connsiteY24" fmla="*/ 3870961 h 6858001"/>
              <a:gd name="connsiteX25" fmla="*/ 3310891 w 12192000"/>
              <a:gd name="connsiteY25" fmla="*/ 3810001 h 6858001"/>
              <a:gd name="connsiteX26" fmla="*/ 3322321 w 12192000"/>
              <a:gd name="connsiteY26" fmla="*/ 3691891 h 6858001"/>
              <a:gd name="connsiteX27" fmla="*/ 3303271 w 12192000"/>
              <a:gd name="connsiteY27" fmla="*/ 3630931 h 6858001"/>
              <a:gd name="connsiteX28" fmla="*/ 3230881 w 12192000"/>
              <a:gd name="connsiteY28" fmla="*/ 3623311 h 6858001"/>
              <a:gd name="connsiteX29" fmla="*/ 3044191 w 12192000"/>
              <a:gd name="connsiteY29" fmla="*/ 3562351 h 6858001"/>
              <a:gd name="connsiteX30" fmla="*/ 2929891 w 12192000"/>
              <a:gd name="connsiteY30" fmla="*/ 3512821 h 6858001"/>
              <a:gd name="connsiteX31" fmla="*/ 0 w 12192000"/>
              <a:gd name="connsiteY31" fmla="*/ 0 h 6858001"/>
              <a:gd name="connsiteX32" fmla="*/ 12192000 w 12192000"/>
              <a:gd name="connsiteY32" fmla="*/ 0 h 6858001"/>
              <a:gd name="connsiteX33" fmla="*/ 12192000 w 12192000"/>
              <a:gd name="connsiteY33" fmla="*/ 6858001 h 6858001"/>
              <a:gd name="connsiteX34" fmla="*/ 0 w 12192000"/>
              <a:gd name="connsiteY3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192000" h="6858001">
                <a:moveTo>
                  <a:pt x="7078980" y="3484881"/>
                </a:moveTo>
                <a:lnTo>
                  <a:pt x="7045960" y="3611881"/>
                </a:lnTo>
                <a:lnTo>
                  <a:pt x="7038340" y="3665221"/>
                </a:lnTo>
                <a:cubicBezTo>
                  <a:pt x="7039187" y="3689774"/>
                  <a:pt x="7040033" y="3714328"/>
                  <a:pt x="7040880" y="3738881"/>
                </a:cubicBezTo>
                <a:lnTo>
                  <a:pt x="7043420" y="3771901"/>
                </a:lnTo>
                <a:lnTo>
                  <a:pt x="7228840" y="3914141"/>
                </a:lnTo>
                <a:lnTo>
                  <a:pt x="7393940" y="3985261"/>
                </a:lnTo>
                <a:lnTo>
                  <a:pt x="7526020" y="4018281"/>
                </a:lnTo>
                <a:lnTo>
                  <a:pt x="7614920" y="4023361"/>
                </a:lnTo>
                <a:lnTo>
                  <a:pt x="7668260" y="4005581"/>
                </a:lnTo>
                <a:lnTo>
                  <a:pt x="7698740" y="3934461"/>
                </a:lnTo>
                <a:lnTo>
                  <a:pt x="7726680" y="3815081"/>
                </a:lnTo>
                <a:lnTo>
                  <a:pt x="7703820" y="3703321"/>
                </a:lnTo>
                <a:lnTo>
                  <a:pt x="7622540" y="3688081"/>
                </a:lnTo>
                <a:lnTo>
                  <a:pt x="7444740" y="3649981"/>
                </a:lnTo>
                <a:lnTo>
                  <a:pt x="7213600" y="3566161"/>
                </a:lnTo>
                <a:close/>
                <a:moveTo>
                  <a:pt x="2762251" y="3387091"/>
                </a:moveTo>
                <a:lnTo>
                  <a:pt x="2712721" y="3455671"/>
                </a:lnTo>
                <a:lnTo>
                  <a:pt x="2727961" y="3509011"/>
                </a:lnTo>
                <a:lnTo>
                  <a:pt x="2689861" y="3680461"/>
                </a:lnTo>
                <a:lnTo>
                  <a:pt x="2743202" y="3752851"/>
                </a:lnTo>
                <a:lnTo>
                  <a:pt x="2922271" y="3863341"/>
                </a:lnTo>
                <a:lnTo>
                  <a:pt x="3086101" y="3916681"/>
                </a:lnTo>
                <a:lnTo>
                  <a:pt x="3215641" y="3912871"/>
                </a:lnTo>
                <a:lnTo>
                  <a:pt x="3288031" y="3870961"/>
                </a:lnTo>
                <a:lnTo>
                  <a:pt x="3310891" y="3810001"/>
                </a:lnTo>
                <a:lnTo>
                  <a:pt x="3322321" y="3691891"/>
                </a:lnTo>
                <a:lnTo>
                  <a:pt x="3303271" y="3630931"/>
                </a:lnTo>
                <a:lnTo>
                  <a:pt x="3230881" y="3623311"/>
                </a:lnTo>
                <a:lnTo>
                  <a:pt x="3044191" y="3562351"/>
                </a:lnTo>
                <a:lnTo>
                  <a:pt x="2929891" y="351282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96C3B11-7FE0-05E6-9A56-A26819A61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31868" r="72520" b="64623"/>
          <a:stretch/>
        </p:blipFill>
        <p:spPr>
          <a:xfrm rot="20800439">
            <a:off x="3078399" y="3414388"/>
            <a:ext cx="755204" cy="583073"/>
          </a:xfrm>
          <a:custGeom>
            <a:avLst/>
            <a:gdLst>
              <a:gd name="connsiteX0" fmla="*/ 72390 w 632460"/>
              <a:gd name="connsiteY0" fmla="*/ 0 h 529590"/>
              <a:gd name="connsiteX1" fmla="*/ 240030 w 632460"/>
              <a:gd name="connsiteY1" fmla="*/ 125730 h 529590"/>
              <a:gd name="connsiteX2" fmla="*/ 354330 w 632460"/>
              <a:gd name="connsiteY2" fmla="*/ 175260 h 529590"/>
              <a:gd name="connsiteX3" fmla="*/ 541020 w 632460"/>
              <a:gd name="connsiteY3" fmla="*/ 236220 h 529590"/>
              <a:gd name="connsiteX4" fmla="*/ 613410 w 632460"/>
              <a:gd name="connsiteY4" fmla="*/ 243840 h 529590"/>
              <a:gd name="connsiteX5" fmla="*/ 632460 w 632460"/>
              <a:gd name="connsiteY5" fmla="*/ 304800 h 529590"/>
              <a:gd name="connsiteX6" fmla="*/ 621030 w 632460"/>
              <a:gd name="connsiteY6" fmla="*/ 422910 h 529590"/>
              <a:gd name="connsiteX7" fmla="*/ 598170 w 632460"/>
              <a:gd name="connsiteY7" fmla="*/ 483870 h 529590"/>
              <a:gd name="connsiteX8" fmla="*/ 525780 w 632460"/>
              <a:gd name="connsiteY8" fmla="*/ 525780 h 529590"/>
              <a:gd name="connsiteX9" fmla="*/ 396240 w 632460"/>
              <a:gd name="connsiteY9" fmla="*/ 529590 h 529590"/>
              <a:gd name="connsiteX10" fmla="*/ 232410 w 632460"/>
              <a:gd name="connsiteY10" fmla="*/ 476250 h 529590"/>
              <a:gd name="connsiteX11" fmla="*/ 53340 w 632460"/>
              <a:gd name="connsiteY11" fmla="*/ 365760 h 529590"/>
              <a:gd name="connsiteX12" fmla="*/ 0 w 632460"/>
              <a:gd name="connsiteY12" fmla="*/ 293370 h 529590"/>
              <a:gd name="connsiteX13" fmla="*/ 38100 w 632460"/>
              <a:gd name="connsiteY13" fmla="*/ 121920 h 529590"/>
              <a:gd name="connsiteX14" fmla="*/ 22860 w 632460"/>
              <a:gd name="connsiteY14" fmla="*/ 68580 h 5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2460" h="529590">
                <a:moveTo>
                  <a:pt x="72390" y="0"/>
                </a:moveTo>
                <a:lnTo>
                  <a:pt x="240030" y="125730"/>
                </a:lnTo>
                <a:lnTo>
                  <a:pt x="354330" y="175260"/>
                </a:lnTo>
                <a:lnTo>
                  <a:pt x="541020" y="236220"/>
                </a:lnTo>
                <a:lnTo>
                  <a:pt x="613410" y="243840"/>
                </a:lnTo>
                <a:lnTo>
                  <a:pt x="632460" y="304800"/>
                </a:lnTo>
                <a:lnTo>
                  <a:pt x="621030" y="422910"/>
                </a:lnTo>
                <a:lnTo>
                  <a:pt x="598170" y="483870"/>
                </a:lnTo>
                <a:lnTo>
                  <a:pt x="525780" y="525780"/>
                </a:lnTo>
                <a:lnTo>
                  <a:pt x="396240" y="529590"/>
                </a:lnTo>
                <a:lnTo>
                  <a:pt x="232410" y="476250"/>
                </a:lnTo>
                <a:lnTo>
                  <a:pt x="53340" y="365760"/>
                </a:lnTo>
                <a:lnTo>
                  <a:pt x="0" y="293370"/>
                </a:lnTo>
                <a:lnTo>
                  <a:pt x="38100" y="121920"/>
                </a:lnTo>
                <a:lnTo>
                  <a:pt x="22860" y="68580"/>
                </a:lnTo>
                <a:close/>
              </a:path>
            </a:pathLst>
          </a:cu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69506958-4504-2846-C975-A863ADFF6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31868" r="72520" b="64623"/>
          <a:stretch/>
        </p:blipFill>
        <p:spPr>
          <a:xfrm rot="20236042">
            <a:off x="7484056" y="3505643"/>
            <a:ext cx="755204" cy="583073"/>
          </a:xfrm>
          <a:custGeom>
            <a:avLst/>
            <a:gdLst>
              <a:gd name="connsiteX0" fmla="*/ 72390 w 632460"/>
              <a:gd name="connsiteY0" fmla="*/ 0 h 529590"/>
              <a:gd name="connsiteX1" fmla="*/ 240030 w 632460"/>
              <a:gd name="connsiteY1" fmla="*/ 125730 h 529590"/>
              <a:gd name="connsiteX2" fmla="*/ 354330 w 632460"/>
              <a:gd name="connsiteY2" fmla="*/ 175260 h 529590"/>
              <a:gd name="connsiteX3" fmla="*/ 541020 w 632460"/>
              <a:gd name="connsiteY3" fmla="*/ 236220 h 529590"/>
              <a:gd name="connsiteX4" fmla="*/ 613410 w 632460"/>
              <a:gd name="connsiteY4" fmla="*/ 243840 h 529590"/>
              <a:gd name="connsiteX5" fmla="*/ 632460 w 632460"/>
              <a:gd name="connsiteY5" fmla="*/ 304800 h 529590"/>
              <a:gd name="connsiteX6" fmla="*/ 621030 w 632460"/>
              <a:gd name="connsiteY6" fmla="*/ 422910 h 529590"/>
              <a:gd name="connsiteX7" fmla="*/ 598170 w 632460"/>
              <a:gd name="connsiteY7" fmla="*/ 483870 h 529590"/>
              <a:gd name="connsiteX8" fmla="*/ 525780 w 632460"/>
              <a:gd name="connsiteY8" fmla="*/ 525780 h 529590"/>
              <a:gd name="connsiteX9" fmla="*/ 396240 w 632460"/>
              <a:gd name="connsiteY9" fmla="*/ 529590 h 529590"/>
              <a:gd name="connsiteX10" fmla="*/ 232410 w 632460"/>
              <a:gd name="connsiteY10" fmla="*/ 476250 h 529590"/>
              <a:gd name="connsiteX11" fmla="*/ 53340 w 632460"/>
              <a:gd name="connsiteY11" fmla="*/ 365760 h 529590"/>
              <a:gd name="connsiteX12" fmla="*/ 0 w 632460"/>
              <a:gd name="connsiteY12" fmla="*/ 293370 h 529590"/>
              <a:gd name="connsiteX13" fmla="*/ 38100 w 632460"/>
              <a:gd name="connsiteY13" fmla="*/ 121920 h 529590"/>
              <a:gd name="connsiteX14" fmla="*/ 22860 w 632460"/>
              <a:gd name="connsiteY14" fmla="*/ 68580 h 5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2460" h="529590">
                <a:moveTo>
                  <a:pt x="72390" y="0"/>
                </a:moveTo>
                <a:lnTo>
                  <a:pt x="240030" y="125730"/>
                </a:lnTo>
                <a:lnTo>
                  <a:pt x="354330" y="175260"/>
                </a:lnTo>
                <a:lnTo>
                  <a:pt x="541020" y="236220"/>
                </a:lnTo>
                <a:lnTo>
                  <a:pt x="613410" y="243840"/>
                </a:lnTo>
                <a:lnTo>
                  <a:pt x="632460" y="304800"/>
                </a:lnTo>
                <a:lnTo>
                  <a:pt x="621030" y="422910"/>
                </a:lnTo>
                <a:lnTo>
                  <a:pt x="598170" y="483870"/>
                </a:lnTo>
                <a:lnTo>
                  <a:pt x="525780" y="525780"/>
                </a:lnTo>
                <a:lnTo>
                  <a:pt x="396240" y="529590"/>
                </a:lnTo>
                <a:lnTo>
                  <a:pt x="232410" y="476250"/>
                </a:lnTo>
                <a:lnTo>
                  <a:pt x="53340" y="365760"/>
                </a:lnTo>
                <a:lnTo>
                  <a:pt x="0" y="293370"/>
                </a:lnTo>
                <a:lnTo>
                  <a:pt x="38100" y="121920"/>
                </a:lnTo>
                <a:lnTo>
                  <a:pt x="22860" y="6858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998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1262F97-76A7-548D-A652-D1D5126A61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0" y="-1"/>
            <a:ext cx="12192000" cy="6858001"/>
          </a:xfrm>
          <a:custGeom>
            <a:avLst/>
            <a:gdLst>
              <a:gd name="connsiteX0" fmla="*/ 7078980 w 12192000"/>
              <a:gd name="connsiteY0" fmla="*/ 3484881 h 6858001"/>
              <a:gd name="connsiteX1" fmla="*/ 7045960 w 12192000"/>
              <a:gd name="connsiteY1" fmla="*/ 3611881 h 6858001"/>
              <a:gd name="connsiteX2" fmla="*/ 7038340 w 12192000"/>
              <a:gd name="connsiteY2" fmla="*/ 3665221 h 6858001"/>
              <a:gd name="connsiteX3" fmla="*/ 7040880 w 12192000"/>
              <a:gd name="connsiteY3" fmla="*/ 3738881 h 6858001"/>
              <a:gd name="connsiteX4" fmla="*/ 7043420 w 12192000"/>
              <a:gd name="connsiteY4" fmla="*/ 3771901 h 6858001"/>
              <a:gd name="connsiteX5" fmla="*/ 7228840 w 12192000"/>
              <a:gd name="connsiteY5" fmla="*/ 3914141 h 6858001"/>
              <a:gd name="connsiteX6" fmla="*/ 7393940 w 12192000"/>
              <a:gd name="connsiteY6" fmla="*/ 3985261 h 6858001"/>
              <a:gd name="connsiteX7" fmla="*/ 7526020 w 12192000"/>
              <a:gd name="connsiteY7" fmla="*/ 4018281 h 6858001"/>
              <a:gd name="connsiteX8" fmla="*/ 7614920 w 12192000"/>
              <a:gd name="connsiteY8" fmla="*/ 4023361 h 6858001"/>
              <a:gd name="connsiteX9" fmla="*/ 7668260 w 12192000"/>
              <a:gd name="connsiteY9" fmla="*/ 4005581 h 6858001"/>
              <a:gd name="connsiteX10" fmla="*/ 7698740 w 12192000"/>
              <a:gd name="connsiteY10" fmla="*/ 3934461 h 6858001"/>
              <a:gd name="connsiteX11" fmla="*/ 7726680 w 12192000"/>
              <a:gd name="connsiteY11" fmla="*/ 3815081 h 6858001"/>
              <a:gd name="connsiteX12" fmla="*/ 7703820 w 12192000"/>
              <a:gd name="connsiteY12" fmla="*/ 3703321 h 6858001"/>
              <a:gd name="connsiteX13" fmla="*/ 7622540 w 12192000"/>
              <a:gd name="connsiteY13" fmla="*/ 3688081 h 6858001"/>
              <a:gd name="connsiteX14" fmla="*/ 7444740 w 12192000"/>
              <a:gd name="connsiteY14" fmla="*/ 3649981 h 6858001"/>
              <a:gd name="connsiteX15" fmla="*/ 7213600 w 12192000"/>
              <a:gd name="connsiteY15" fmla="*/ 3566161 h 6858001"/>
              <a:gd name="connsiteX16" fmla="*/ 2762251 w 12192000"/>
              <a:gd name="connsiteY16" fmla="*/ 3387091 h 6858001"/>
              <a:gd name="connsiteX17" fmla="*/ 2712721 w 12192000"/>
              <a:gd name="connsiteY17" fmla="*/ 3455671 h 6858001"/>
              <a:gd name="connsiteX18" fmla="*/ 2727961 w 12192000"/>
              <a:gd name="connsiteY18" fmla="*/ 3509011 h 6858001"/>
              <a:gd name="connsiteX19" fmla="*/ 2689861 w 12192000"/>
              <a:gd name="connsiteY19" fmla="*/ 3680461 h 6858001"/>
              <a:gd name="connsiteX20" fmla="*/ 2743202 w 12192000"/>
              <a:gd name="connsiteY20" fmla="*/ 3752851 h 6858001"/>
              <a:gd name="connsiteX21" fmla="*/ 2922271 w 12192000"/>
              <a:gd name="connsiteY21" fmla="*/ 3863341 h 6858001"/>
              <a:gd name="connsiteX22" fmla="*/ 3086101 w 12192000"/>
              <a:gd name="connsiteY22" fmla="*/ 3916681 h 6858001"/>
              <a:gd name="connsiteX23" fmla="*/ 3215641 w 12192000"/>
              <a:gd name="connsiteY23" fmla="*/ 3912871 h 6858001"/>
              <a:gd name="connsiteX24" fmla="*/ 3288031 w 12192000"/>
              <a:gd name="connsiteY24" fmla="*/ 3870961 h 6858001"/>
              <a:gd name="connsiteX25" fmla="*/ 3310891 w 12192000"/>
              <a:gd name="connsiteY25" fmla="*/ 3810001 h 6858001"/>
              <a:gd name="connsiteX26" fmla="*/ 3322321 w 12192000"/>
              <a:gd name="connsiteY26" fmla="*/ 3691891 h 6858001"/>
              <a:gd name="connsiteX27" fmla="*/ 3303271 w 12192000"/>
              <a:gd name="connsiteY27" fmla="*/ 3630931 h 6858001"/>
              <a:gd name="connsiteX28" fmla="*/ 3230881 w 12192000"/>
              <a:gd name="connsiteY28" fmla="*/ 3623311 h 6858001"/>
              <a:gd name="connsiteX29" fmla="*/ 3044191 w 12192000"/>
              <a:gd name="connsiteY29" fmla="*/ 3562351 h 6858001"/>
              <a:gd name="connsiteX30" fmla="*/ 2929891 w 12192000"/>
              <a:gd name="connsiteY30" fmla="*/ 3512821 h 6858001"/>
              <a:gd name="connsiteX31" fmla="*/ 0 w 12192000"/>
              <a:gd name="connsiteY31" fmla="*/ 0 h 6858001"/>
              <a:gd name="connsiteX32" fmla="*/ 12192000 w 12192000"/>
              <a:gd name="connsiteY32" fmla="*/ 0 h 6858001"/>
              <a:gd name="connsiteX33" fmla="*/ 12192000 w 12192000"/>
              <a:gd name="connsiteY33" fmla="*/ 6858001 h 6858001"/>
              <a:gd name="connsiteX34" fmla="*/ 0 w 12192000"/>
              <a:gd name="connsiteY3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192000" h="6858001">
                <a:moveTo>
                  <a:pt x="7078980" y="3484881"/>
                </a:moveTo>
                <a:lnTo>
                  <a:pt x="7045960" y="3611881"/>
                </a:lnTo>
                <a:lnTo>
                  <a:pt x="7038340" y="3665221"/>
                </a:lnTo>
                <a:cubicBezTo>
                  <a:pt x="7039187" y="3689774"/>
                  <a:pt x="7040033" y="3714328"/>
                  <a:pt x="7040880" y="3738881"/>
                </a:cubicBezTo>
                <a:lnTo>
                  <a:pt x="7043420" y="3771901"/>
                </a:lnTo>
                <a:lnTo>
                  <a:pt x="7228840" y="3914141"/>
                </a:lnTo>
                <a:lnTo>
                  <a:pt x="7393940" y="3985261"/>
                </a:lnTo>
                <a:lnTo>
                  <a:pt x="7526020" y="4018281"/>
                </a:lnTo>
                <a:lnTo>
                  <a:pt x="7614920" y="4023361"/>
                </a:lnTo>
                <a:lnTo>
                  <a:pt x="7668260" y="4005581"/>
                </a:lnTo>
                <a:lnTo>
                  <a:pt x="7698740" y="3934461"/>
                </a:lnTo>
                <a:lnTo>
                  <a:pt x="7726680" y="3815081"/>
                </a:lnTo>
                <a:lnTo>
                  <a:pt x="7703820" y="3703321"/>
                </a:lnTo>
                <a:lnTo>
                  <a:pt x="7622540" y="3688081"/>
                </a:lnTo>
                <a:lnTo>
                  <a:pt x="7444740" y="3649981"/>
                </a:lnTo>
                <a:lnTo>
                  <a:pt x="7213600" y="3566161"/>
                </a:lnTo>
                <a:close/>
                <a:moveTo>
                  <a:pt x="2762251" y="3387091"/>
                </a:moveTo>
                <a:lnTo>
                  <a:pt x="2712721" y="3455671"/>
                </a:lnTo>
                <a:lnTo>
                  <a:pt x="2727961" y="3509011"/>
                </a:lnTo>
                <a:lnTo>
                  <a:pt x="2689861" y="3680461"/>
                </a:lnTo>
                <a:lnTo>
                  <a:pt x="2743202" y="3752851"/>
                </a:lnTo>
                <a:lnTo>
                  <a:pt x="2922271" y="3863341"/>
                </a:lnTo>
                <a:lnTo>
                  <a:pt x="3086101" y="3916681"/>
                </a:lnTo>
                <a:lnTo>
                  <a:pt x="3215641" y="3912871"/>
                </a:lnTo>
                <a:lnTo>
                  <a:pt x="3288031" y="3870961"/>
                </a:lnTo>
                <a:lnTo>
                  <a:pt x="3310891" y="3810001"/>
                </a:lnTo>
                <a:lnTo>
                  <a:pt x="3322321" y="3691891"/>
                </a:lnTo>
                <a:lnTo>
                  <a:pt x="3303271" y="3630931"/>
                </a:lnTo>
                <a:lnTo>
                  <a:pt x="3230881" y="3623311"/>
                </a:lnTo>
                <a:lnTo>
                  <a:pt x="3044191" y="3562351"/>
                </a:lnTo>
                <a:lnTo>
                  <a:pt x="2929891" y="351282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96C3B11-7FE0-05E6-9A56-A26819A61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31868" r="72520" b="64623"/>
          <a:stretch/>
        </p:blipFill>
        <p:spPr>
          <a:xfrm rot="19633280">
            <a:off x="3495547" y="3415880"/>
            <a:ext cx="755204" cy="562134"/>
          </a:xfrm>
          <a:custGeom>
            <a:avLst/>
            <a:gdLst>
              <a:gd name="connsiteX0" fmla="*/ 72390 w 632460"/>
              <a:gd name="connsiteY0" fmla="*/ 0 h 529590"/>
              <a:gd name="connsiteX1" fmla="*/ 240030 w 632460"/>
              <a:gd name="connsiteY1" fmla="*/ 125730 h 529590"/>
              <a:gd name="connsiteX2" fmla="*/ 354330 w 632460"/>
              <a:gd name="connsiteY2" fmla="*/ 175260 h 529590"/>
              <a:gd name="connsiteX3" fmla="*/ 541020 w 632460"/>
              <a:gd name="connsiteY3" fmla="*/ 236220 h 529590"/>
              <a:gd name="connsiteX4" fmla="*/ 613410 w 632460"/>
              <a:gd name="connsiteY4" fmla="*/ 243840 h 529590"/>
              <a:gd name="connsiteX5" fmla="*/ 632460 w 632460"/>
              <a:gd name="connsiteY5" fmla="*/ 304800 h 529590"/>
              <a:gd name="connsiteX6" fmla="*/ 621030 w 632460"/>
              <a:gd name="connsiteY6" fmla="*/ 422910 h 529590"/>
              <a:gd name="connsiteX7" fmla="*/ 598170 w 632460"/>
              <a:gd name="connsiteY7" fmla="*/ 483870 h 529590"/>
              <a:gd name="connsiteX8" fmla="*/ 525780 w 632460"/>
              <a:gd name="connsiteY8" fmla="*/ 525780 h 529590"/>
              <a:gd name="connsiteX9" fmla="*/ 396240 w 632460"/>
              <a:gd name="connsiteY9" fmla="*/ 529590 h 529590"/>
              <a:gd name="connsiteX10" fmla="*/ 232410 w 632460"/>
              <a:gd name="connsiteY10" fmla="*/ 476250 h 529590"/>
              <a:gd name="connsiteX11" fmla="*/ 53340 w 632460"/>
              <a:gd name="connsiteY11" fmla="*/ 365760 h 529590"/>
              <a:gd name="connsiteX12" fmla="*/ 0 w 632460"/>
              <a:gd name="connsiteY12" fmla="*/ 293370 h 529590"/>
              <a:gd name="connsiteX13" fmla="*/ 38100 w 632460"/>
              <a:gd name="connsiteY13" fmla="*/ 121920 h 529590"/>
              <a:gd name="connsiteX14" fmla="*/ 22860 w 632460"/>
              <a:gd name="connsiteY14" fmla="*/ 68580 h 5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2460" h="529590">
                <a:moveTo>
                  <a:pt x="72390" y="0"/>
                </a:moveTo>
                <a:lnTo>
                  <a:pt x="240030" y="125730"/>
                </a:lnTo>
                <a:lnTo>
                  <a:pt x="354330" y="175260"/>
                </a:lnTo>
                <a:lnTo>
                  <a:pt x="541020" y="236220"/>
                </a:lnTo>
                <a:lnTo>
                  <a:pt x="613410" y="243840"/>
                </a:lnTo>
                <a:lnTo>
                  <a:pt x="632460" y="304800"/>
                </a:lnTo>
                <a:lnTo>
                  <a:pt x="621030" y="422910"/>
                </a:lnTo>
                <a:lnTo>
                  <a:pt x="598170" y="483870"/>
                </a:lnTo>
                <a:lnTo>
                  <a:pt x="525780" y="525780"/>
                </a:lnTo>
                <a:lnTo>
                  <a:pt x="396240" y="529590"/>
                </a:lnTo>
                <a:lnTo>
                  <a:pt x="232410" y="476250"/>
                </a:lnTo>
                <a:lnTo>
                  <a:pt x="53340" y="365760"/>
                </a:lnTo>
                <a:lnTo>
                  <a:pt x="0" y="293370"/>
                </a:lnTo>
                <a:lnTo>
                  <a:pt x="38100" y="121920"/>
                </a:lnTo>
                <a:lnTo>
                  <a:pt x="22860" y="68580"/>
                </a:lnTo>
                <a:close/>
              </a:path>
            </a:pathLst>
          </a:cu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69506958-4504-2846-C975-A863ADFF6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31868" r="72520" b="64623"/>
          <a:stretch/>
        </p:blipFill>
        <p:spPr>
          <a:xfrm rot="19402444">
            <a:off x="7845667" y="3463733"/>
            <a:ext cx="755204" cy="583073"/>
          </a:xfrm>
          <a:custGeom>
            <a:avLst/>
            <a:gdLst>
              <a:gd name="connsiteX0" fmla="*/ 72390 w 632460"/>
              <a:gd name="connsiteY0" fmla="*/ 0 h 529590"/>
              <a:gd name="connsiteX1" fmla="*/ 240030 w 632460"/>
              <a:gd name="connsiteY1" fmla="*/ 125730 h 529590"/>
              <a:gd name="connsiteX2" fmla="*/ 354330 w 632460"/>
              <a:gd name="connsiteY2" fmla="*/ 175260 h 529590"/>
              <a:gd name="connsiteX3" fmla="*/ 541020 w 632460"/>
              <a:gd name="connsiteY3" fmla="*/ 236220 h 529590"/>
              <a:gd name="connsiteX4" fmla="*/ 613410 w 632460"/>
              <a:gd name="connsiteY4" fmla="*/ 243840 h 529590"/>
              <a:gd name="connsiteX5" fmla="*/ 632460 w 632460"/>
              <a:gd name="connsiteY5" fmla="*/ 304800 h 529590"/>
              <a:gd name="connsiteX6" fmla="*/ 621030 w 632460"/>
              <a:gd name="connsiteY6" fmla="*/ 422910 h 529590"/>
              <a:gd name="connsiteX7" fmla="*/ 598170 w 632460"/>
              <a:gd name="connsiteY7" fmla="*/ 483870 h 529590"/>
              <a:gd name="connsiteX8" fmla="*/ 525780 w 632460"/>
              <a:gd name="connsiteY8" fmla="*/ 525780 h 529590"/>
              <a:gd name="connsiteX9" fmla="*/ 396240 w 632460"/>
              <a:gd name="connsiteY9" fmla="*/ 529590 h 529590"/>
              <a:gd name="connsiteX10" fmla="*/ 232410 w 632460"/>
              <a:gd name="connsiteY10" fmla="*/ 476250 h 529590"/>
              <a:gd name="connsiteX11" fmla="*/ 53340 w 632460"/>
              <a:gd name="connsiteY11" fmla="*/ 365760 h 529590"/>
              <a:gd name="connsiteX12" fmla="*/ 0 w 632460"/>
              <a:gd name="connsiteY12" fmla="*/ 293370 h 529590"/>
              <a:gd name="connsiteX13" fmla="*/ 38100 w 632460"/>
              <a:gd name="connsiteY13" fmla="*/ 121920 h 529590"/>
              <a:gd name="connsiteX14" fmla="*/ 22860 w 632460"/>
              <a:gd name="connsiteY14" fmla="*/ 68580 h 5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2460" h="529590">
                <a:moveTo>
                  <a:pt x="72390" y="0"/>
                </a:moveTo>
                <a:lnTo>
                  <a:pt x="240030" y="125730"/>
                </a:lnTo>
                <a:lnTo>
                  <a:pt x="354330" y="175260"/>
                </a:lnTo>
                <a:lnTo>
                  <a:pt x="541020" y="236220"/>
                </a:lnTo>
                <a:lnTo>
                  <a:pt x="613410" y="243840"/>
                </a:lnTo>
                <a:lnTo>
                  <a:pt x="632460" y="304800"/>
                </a:lnTo>
                <a:lnTo>
                  <a:pt x="621030" y="422910"/>
                </a:lnTo>
                <a:lnTo>
                  <a:pt x="598170" y="483870"/>
                </a:lnTo>
                <a:lnTo>
                  <a:pt x="525780" y="525780"/>
                </a:lnTo>
                <a:lnTo>
                  <a:pt x="396240" y="529590"/>
                </a:lnTo>
                <a:lnTo>
                  <a:pt x="232410" y="476250"/>
                </a:lnTo>
                <a:lnTo>
                  <a:pt x="53340" y="365760"/>
                </a:lnTo>
                <a:lnTo>
                  <a:pt x="0" y="293370"/>
                </a:lnTo>
                <a:lnTo>
                  <a:pt x="38100" y="121920"/>
                </a:lnTo>
                <a:lnTo>
                  <a:pt x="22860" y="6858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741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7E7C579-53E7-616F-DE19-E16C73A64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427" r="-843" b="45135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7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</cp:revision>
  <dcterms:created xsi:type="dcterms:W3CDTF">2022-03-25T02:58:30Z</dcterms:created>
  <dcterms:modified xsi:type="dcterms:W3CDTF">2022-04-05T10:57:22Z</dcterms:modified>
</cp:coreProperties>
</file>