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85" d="100"/>
          <a:sy n="85" d="100"/>
        </p:scale>
        <p:origin x="81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74109-2F93-4540-9E2C-0086A9CA2B78}" type="datetimeFigureOut">
              <a:rPr lang="en-IN" smtClean="0"/>
              <a:t>08-08-2024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4177B-1207-401C-9AA8-34B6F8A1A2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0535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74109-2F93-4540-9E2C-0086A9CA2B78}" type="datetimeFigureOut">
              <a:rPr lang="en-IN" smtClean="0"/>
              <a:t>08-08-2024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4177B-1207-401C-9AA8-34B6F8A1A2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44478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74109-2F93-4540-9E2C-0086A9CA2B78}" type="datetimeFigureOut">
              <a:rPr lang="en-IN" smtClean="0"/>
              <a:t>08-08-2024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4177B-1207-401C-9AA8-34B6F8A1A2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2145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74109-2F93-4540-9E2C-0086A9CA2B78}" type="datetimeFigureOut">
              <a:rPr lang="en-IN" smtClean="0"/>
              <a:t>08-08-2024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4177B-1207-401C-9AA8-34B6F8A1A2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86618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74109-2F93-4540-9E2C-0086A9CA2B78}" type="datetimeFigureOut">
              <a:rPr lang="en-IN" smtClean="0"/>
              <a:t>08-08-2024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4177B-1207-401C-9AA8-34B6F8A1A2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3114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74109-2F93-4540-9E2C-0086A9CA2B78}" type="datetimeFigureOut">
              <a:rPr lang="en-IN" smtClean="0"/>
              <a:t>08-08-2024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4177B-1207-401C-9AA8-34B6F8A1A2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2159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74109-2F93-4540-9E2C-0086A9CA2B78}" type="datetimeFigureOut">
              <a:rPr lang="en-IN" smtClean="0"/>
              <a:t>08-08-2024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4177B-1207-401C-9AA8-34B6F8A1A2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539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74109-2F93-4540-9E2C-0086A9CA2B78}" type="datetimeFigureOut">
              <a:rPr lang="en-IN" smtClean="0"/>
              <a:t>08-08-2024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4177B-1207-401C-9AA8-34B6F8A1A2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3134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74109-2F93-4540-9E2C-0086A9CA2B78}" type="datetimeFigureOut">
              <a:rPr lang="en-IN" smtClean="0"/>
              <a:t>08-08-2024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4177B-1207-401C-9AA8-34B6F8A1A2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5646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74109-2F93-4540-9E2C-0086A9CA2B78}" type="datetimeFigureOut">
              <a:rPr lang="en-IN" smtClean="0"/>
              <a:t>08-08-2024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4177B-1207-401C-9AA8-34B6F8A1A2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7371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74109-2F93-4540-9E2C-0086A9CA2B78}" type="datetimeFigureOut">
              <a:rPr lang="en-IN" smtClean="0"/>
              <a:t>08-08-2024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4177B-1207-401C-9AA8-34B6F8A1A2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0186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374109-2F93-4540-9E2C-0086A9CA2B78}" type="datetimeFigureOut">
              <a:rPr lang="en-IN" smtClean="0"/>
              <a:t>08-08-2024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4177B-1207-401C-9AA8-34B6F8A1A2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66241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19063861">
            <a:off x="-709835" y="2020878"/>
            <a:ext cx="6252393" cy="62952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72000"/>
              </a:schemeClr>
            </a:glow>
            <a:outerShdw blurRad="50800" dist="38100" dir="7200000" sx="28000" sy="28000" algn="ctr" rotWithShape="0">
              <a:srgbClr val="000000">
                <a:alpha val="70000"/>
              </a:srgbClr>
            </a:outerShdw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12681398" cy="6858000"/>
          </a:xfrm>
          <a:custGeom>
            <a:avLst/>
            <a:gdLst/>
            <a:ahLst/>
            <a:cxnLst/>
            <a:rect l="l" t="t" r="r" b="b"/>
            <a:pathLst>
              <a:path w="12192001" h="6858000">
                <a:moveTo>
                  <a:pt x="8538773" y="2472677"/>
                </a:moveTo>
                <a:cubicBezTo>
                  <a:pt x="8528449" y="2472677"/>
                  <a:pt x="8519673" y="2475517"/>
                  <a:pt x="8512445" y="2481195"/>
                </a:cubicBezTo>
                <a:cubicBezTo>
                  <a:pt x="8505218" y="2486874"/>
                  <a:pt x="8499023" y="2496166"/>
                  <a:pt x="8493861" y="2509073"/>
                </a:cubicBezTo>
                <a:cubicBezTo>
                  <a:pt x="8488698" y="2521979"/>
                  <a:pt x="8484826" y="2539273"/>
                  <a:pt x="8482245" y="2560956"/>
                </a:cubicBezTo>
                <a:cubicBezTo>
                  <a:pt x="8479663" y="2582638"/>
                  <a:pt x="8478373" y="2608967"/>
                  <a:pt x="8478373" y="2639942"/>
                </a:cubicBezTo>
                <a:cubicBezTo>
                  <a:pt x="8478373" y="2669884"/>
                  <a:pt x="8479663" y="2695438"/>
                  <a:pt x="8482245" y="2716604"/>
                </a:cubicBezTo>
                <a:cubicBezTo>
                  <a:pt x="8484826" y="2737770"/>
                  <a:pt x="8488698" y="2754806"/>
                  <a:pt x="8493861" y="2767713"/>
                </a:cubicBezTo>
                <a:cubicBezTo>
                  <a:pt x="8499023" y="2780619"/>
                  <a:pt x="8505218" y="2790170"/>
                  <a:pt x="8512445" y="2796365"/>
                </a:cubicBezTo>
                <a:cubicBezTo>
                  <a:pt x="8519673" y="2802560"/>
                  <a:pt x="8528449" y="2805657"/>
                  <a:pt x="8538773" y="2805657"/>
                </a:cubicBezTo>
                <a:lnTo>
                  <a:pt x="9040566" y="2805657"/>
                </a:lnTo>
                <a:lnTo>
                  <a:pt x="9040566" y="4420995"/>
                </a:lnTo>
                <a:cubicBezTo>
                  <a:pt x="9040566" y="4431320"/>
                  <a:pt x="9043923" y="4440613"/>
                  <a:pt x="9050633" y="4448873"/>
                </a:cubicBezTo>
                <a:cubicBezTo>
                  <a:pt x="9057345" y="4457133"/>
                  <a:pt x="9068443" y="4463844"/>
                  <a:pt x="9083931" y="4469006"/>
                </a:cubicBezTo>
                <a:cubicBezTo>
                  <a:pt x="9099419" y="4474169"/>
                  <a:pt x="9120327" y="4478299"/>
                  <a:pt x="9146655" y="4481396"/>
                </a:cubicBezTo>
                <a:cubicBezTo>
                  <a:pt x="9172983" y="4484494"/>
                  <a:pt x="9205766" y="4486042"/>
                  <a:pt x="9245000" y="4486042"/>
                </a:cubicBezTo>
                <a:cubicBezTo>
                  <a:pt x="9284235" y="4486042"/>
                  <a:pt x="9317017" y="4484494"/>
                  <a:pt x="9343345" y="4481396"/>
                </a:cubicBezTo>
                <a:cubicBezTo>
                  <a:pt x="9369674" y="4478299"/>
                  <a:pt x="9390582" y="4474169"/>
                  <a:pt x="9406069" y="4469006"/>
                </a:cubicBezTo>
                <a:cubicBezTo>
                  <a:pt x="9421557" y="4463844"/>
                  <a:pt x="9432657" y="4457133"/>
                  <a:pt x="9439367" y="4448873"/>
                </a:cubicBezTo>
                <a:cubicBezTo>
                  <a:pt x="9446079" y="4440613"/>
                  <a:pt x="9449434" y="4431320"/>
                  <a:pt x="9449434" y="4420995"/>
                </a:cubicBezTo>
                <a:lnTo>
                  <a:pt x="9449434" y="2805657"/>
                </a:lnTo>
                <a:lnTo>
                  <a:pt x="9951227" y="2805657"/>
                </a:lnTo>
                <a:cubicBezTo>
                  <a:pt x="9960519" y="2805657"/>
                  <a:pt x="9969037" y="2802560"/>
                  <a:pt x="9976781" y="2796365"/>
                </a:cubicBezTo>
                <a:cubicBezTo>
                  <a:pt x="9984525" y="2790170"/>
                  <a:pt x="9990979" y="2780619"/>
                  <a:pt x="9996141" y="2767713"/>
                </a:cubicBezTo>
                <a:cubicBezTo>
                  <a:pt x="10001303" y="2754806"/>
                  <a:pt x="10005175" y="2737770"/>
                  <a:pt x="10007756" y="2716604"/>
                </a:cubicBezTo>
                <a:cubicBezTo>
                  <a:pt x="10010337" y="2695438"/>
                  <a:pt x="10011627" y="2669884"/>
                  <a:pt x="10011627" y="2639942"/>
                </a:cubicBezTo>
                <a:cubicBezTo>
                  <a:pt x="10011627" y="2608967"/>
                  <a:pt x="10010337" y="2582638"/>
                  <a:pt x="10007756" y="2560956"/>
                </a:cubicBezTo>
                <a:cubicBezTo>
                  <a:pt x="10005175" y="2539273"/>
                  <a:pt x="10001303" y="2521979"/>
                  <a:pt x="9996141" y="2509073"/>
                </a:cubicBezTo>
                <a:cubicBezTo>
                  <a:pt x="9990979" y="2496166"/>
                  <a:pt x="9984525" y="2486874"/>
                  <a:pt x="9976781" y="2481195"/>
                </a:cubicBezTo>
                <a:cubicBezTo>
                  <a:pt x="9969037" y="2475517"/>
                  <a:pt x="9960519" y="2472677"/>
                  <a:pt x="9951227" y="2472677"/>
                </a:cubicBezTo>
                <a:close/>
                <a:moveTo>
                  <a:pt x="8066589" y="2466482"/>
                </a:moveTo>
                <a:cubicBezTo>
                  <a:pt x="8029419" y="2466482"/>
                  <a:pt x="7998961" y="2467773"/>
                  <a:pt x="7975213" y="2470354"/>
                </a:cubicBezTo>
                <a:cubicBezTo>
                  <a:pt x="7951466" y="2472935"/>
                  <a:pt x="7932365" y="2477323"/>
                  <a:pt x="7917910" y="2483518"/>
                </a:cubicBezTo>
                <a:cubicBezTo>
                  <a:pt x="7903455" y="2489714"/>
                  <a:pt x="7893130" y="2496941"/>
                  <a:pt x="7886935" y="2505201"/>
                </a:cubicBezTo>
                <a:cubicBezTo>
                  <a:pt x="7880740" y="2513461"/>
                  <a:pt x="7877643" y="2522753"/>
                  <a:pt x="7877643" y="2533078"/>
                </a:cubicBezTo>
                <a:lnTo>
                  <a:pt x="7877643" y="3473165"/>
                </a:lnTo>
                <a:cubicBezTo>
                  <a:pt x="7877643" y="3544407"/>
                  <a:pt x="7878417" y="3619263"/>
                  <a:pt x="7879966" y="3697733"/>
                </a:cubicBezTo>
                <a:cubicBezTo>
                  <a:pt x="7881514" y="3776202"/>
                  <a:pt x="7883838" y="3851574"/>
                  <a:pt x="7886935" y="3923849"/>
                </a:cubicBezTo>
                <a:lnTo>
                  <a:pt x="7885386" y="3923849"/>
                </a:lnTo>
                <a:cubicBezTo>
                  <a:pt x="7866801" y="3882549"/>
                  <a:pt x="7847700" y="3841249"/>
                  <a:pt x="7828083" y="3799950"/>
                </a:cubicBezTo>
                <a:cubicBezTo>
                  <a:pt x="7808465" y="3758650"/>
                  <a:pt x="7788332" y="3716576"/>
                  <a:pt x="7767682" y="3673727"/>
                </a:cubicBezTo>
                <a:cubicBezTo>
                  <a:pt x="7747032" y="3630879"/>
                  <a:pt x="7725608" y="3588030"/>
                  <a:pt x="7703409" y="3545181"/>
                </a:cubicBezTo>
                <a:cubicBezTo>
                  <a:pt x="7681210" y="3502333"/>
                  <a:pt x="7658754" y="3458710"/>
                  <a:pt x="7636039" y="3414313"/>
                </a:cubicBezTo>
                <a:lnTo>
                  <a:pt x="7245756" y="2681757"/>
                </a:lnTo>
                <a:cubicBezTo>
                  <a:pt x="7226138" y="2641490"/>
                  <a:pt x="7207037" y="2607676"/>
                  <a:pt x="7188452" y="2580315"/>
                </a:cubicBezTo>
                <a:cubicBezTo>
                  <a:pt x="7169867" y="2552954"/>
                  <a:pt x="7149992" y="2531529"/>
                  <a:pt x="7128825" y="2516042"/>
                </a:cubicBezTo>
                <a:cubicBezTo>
                  <a:pt x="7107659" y="2500555"/>
                  <a:pt x="7083654" y="2489455"/>
                  <a:pt x="7056809" y="2482744"/>
                </a:cubicBezTo>
                <a:cubicBezTo>
                  <a:pt x="7029964" y="2476033"/>
                  <a:pt x="6996924" y="2472677"/>
                  <a:pt x="6957689" y="2472677"/>
                </a:cubicBezTo>
                <a:lnTo>
                  <a:pt x="6739316" y="2472677"/>
                </a:lnTo>
                <a:cubicBezTo>
                  <a:pt x="6698017" y="2472677"/>
                  <a:pt x="6663170" y="2484809"/>
                  <a:pt x="6634776" y="2509073"/>
                </a:cubicBezTo>
                <a:cubicBezTo>
                  <a:pt x="6606383" y="2533336"/>
                  <a:pt x="6592186" y="2569732"/>
                  <a:pt x="6592186" y="2618259"/>
                </a:cubicBezTo>
                <a:lnTo>
                  <a:pt x="6592186" y="4419447"/>
                </a:lnTo>
                <a:cubicBezTo>
                  <a:pt x="6592186" y="4429771"/>
                  <a:pt x="6594767" y="4439064"/>
                  <a:pt x="6599930" y="4447324"/>
                </a:cubicBezTo>
                <a:cubicBezTo>
                  <a:pt x="6605092" y="4455584"/>
                  <a:pt x="6614384" y="4462553"/>
                  <a:pt x="6627807" y="4468232"/>
                </a:cubicBezTo>
                <a:cubicBezTo>
                  <a:pt x="6641229" y="4473911"/>
                  <a:pt x="6659814" y="4478299"/>
                  <a:pt x="6683562" y="4481396"/>
                </a:cubicBezTo>
                <a:cubicBezTo>
                  <a:pt x="6707309" y="4484494"/>
                  <a:pt x="6737251" y="4486042"/>
                  <a:pt x="6773389" y="4486042"/>
                </a:cubicBezTo>
                <a:cubicBezTo>
                  <a:pt x="6810559" y="4486042"/>
                  <a:pt x="6841017" y="4484494"/>
                  <a:pt x="6864765" y="4481396"/>
                </a:cubicBezTo>
                <a:cubicBezTo>
                  <a:pt x="6888512" y="4478299"/>
                  <a:pt x="6907355" y="4473911"/>
                  <a:pt x="6921294" y="4468232"/>
                </a:cubicBezTo>
                <a:cubicBezTo>
                  <a:pt x="6935233" y="4462553"/>
                  <a:pt x="6945041" y="4455584"/>
                  <a:pt x="6950720" y="4447324"/>
                </a:cubicBezTo>
                <a:cubicBezTo>
                  <a:pt x="6956399" y="4439064"/>
                  <a:pt x="6959238" y="4429771"/>
                  <a:pt x="6959238" y="4419447"/>
                </a:cubicBezTo>
                <a:lnTo>
                  <a:pt x="6959238" y="3370948"/>
                </a:lnTo>
                <a:cubicBezTo>
                  <a:pt x="6959238" y="3292478"/>
                  <a:pt x="6958206" y="3216332"/>
                  <a:pt x="6956141" y="3142508"/>
                </a:cubicBezTo>
                <a:cubicBezTo>
                  <a:pt x="6954076" y="3068685"/>
                  <a:pt x="6950978" y="2994604"/>
                  <a:pt x="6946848" y="2920264"/>
                </a:cubicBezTo>
                <a:lnTo>
                  <a:pt x="6949946" y="2920264"/>
                </a:lnTo>
                <a:cubicBezTo>
                  <a:pt x="6973693" y="2981181"/>
                  <a:pt x="7000538" y="3043905"/>
                  <a:pt x="7030480" y="3108436"/>
                </a:cubicBezTo>
                <a:cubicBezTo>
                  <a:pt x="7060423" y="3172967"/>
                  <a:pt x="7089849" y="3233110"/>
                  <a:pt x="7118759" y="3288865"/>
                </a:cubicBezTo>
                <a:lnTo>
                  <a:pt x="7617454" y="4225854"/>
                </a:lnTo>
                <a:cubicBezTo>
                  <a:pt x="7643266" y="4277478"/>
                  <a:pt x="7666497" y="4319553"/>
                  <a:pt x="7687147" y="4352076"/>
                </a:cubicBezTo>
                <a:cubicBezTo>
                  <a:pt x="7707797" y="4384600"/>
                  <a:pt x="7729221" y="4410412"/>
                  <a:pt x="7751420" y="4429513"/>
                </a:cubicBezTo>
                <a:cubicBezTo>
                  <a:pt x="7773619" y="4448615"/>
                  <a:pt x="7797882" y="4461779"/>
                  <a:pt x="7824211" y="4469006"/>
                </a:cubicBezTo>
                <a:cubicBezTo>
                  <a:pt x="7850540" y="4476234"/>
                  <a:pt x="7881773" y="4479847"/>
                  <a:pt x="7917910" y="4479847"/>
                </a:cubicBezTo>
                <a:lnTo>
                  <a:pt x="8091369" y="4479847"/>
                </a:lnTo>
                <a:cubicBezTo>
                  <a:pt x="8110986" y="4479847"/>
                  <a:pt x="8130346" y="4477008"/>
                  <a:pt x="8149447" y="4471329"/>
                </a:cubicBezTo>
                <a:cubicBezTo>
                  <a:pt x="8168548" y="4465651"/>
                  <a:pt x="8185068" y="4456616"/>
                  <a:pt x="8199007" y="4444226"/>
                </a:cubicBezTo>
                <a:cubicBezTo>
                  <a:pt x="8212945" y="4431836"/>
                  <a:pt x="8224045" y="4416349"/>
                  <a:pt x="8232305" y="4397764"/>
                </a:cubicBezTo>
                <a:cubicBezTo>
                  <a:pt x="8240565" y="4379179"/>
                  <a:pt x="8244695" y="4358013"/>
                  <a:pt x="8244695" y="4334266"/>
                </a:cubicBezTo>
                <a:lnTo>
                  <a:pt x="8244695" y="2533078"/>
                </a:lnTo>
                <a:cubicBezTo>
                  <a:pt x="8244695" y="2522753"/>
                  <a:pt x="8242113" y="2513461"/>
                  <a:pt x="8236951" y="2505201"/>
                </a:cubicBezTo>
                <a:cubicBezTo>
                  <a:pt x="8231788" y="2496941"/>
                  <a:pt x="8222754" y="2489714"/>
                  <a:pt x="8209848" y="2483518"/>
                </a:cubicBezTo>
                <a:cubicBezTo>
                  <a:pt x="8196942" y="2477323"/>
                  <a:pt x="8178615" y="2472935"/>
                  <a:pt x="8154867" y="2470354"/>
                </a:cubicBezTo>
                <a:cubicBezTo>
                  <a:pt x="8131120" y="2467773"/>
                  <a:pt x="8101694" y="2466482"/>
                  <a:pt x="8066589" y="2466482"/>
                </a:cubicBezTo>
                <a:close/>
                <a:moveTo>
                  <a:pt x="5948895" y="2463385"/>
                </a:moveTo>
                <a:cubicBezTo>
                  <a:pt x="5909660" y="2463385"/>
                  <a:pt x="5877137" y="2464933"/>
                  <a:pt x="5851324" y="2468031"/>
                </a:cubicBezTo>
                <a:cubicBezTo>
                  <a:pt x="5825512" y="2471128"/>
                  <a:pt x="5804604" y="2475258"/>
                  <a:pt x="5788600" y="2480421"/>
                </a:cubicBezTo>
                <a:cubicBezTo>
                  <a:pt x="5772597" y="2485583"/>
                  <a:pt x="5761239" y="2492295"/>
                  <a:pt x="5754528" y="2500555"/>
                </a:cubicBezTo>
                <a:cubicBezTo>
                  <a:pt x="5747816" y="2508815"/>
                  <a:pt x="5744461" y="2518107"/>
                  <a:pt x="5744461" y="2528432"/>
                </a:cubicBezTo>
                <a:lnTo>
                  <a:pt x="5744461" y="4420995"/>
                </a:lnTo>
                <a:cubicBezTo>
                  <a:pt x="5744461" y="4431320"/>
                  <a:pt x="5747816" y="4440613"/>
                  <a:pt x="5754528" y="4448873"/>
                </a:cubicBezTo>
                <a:cubicBezTo>
                  <a:pt x="5761239" y="4457133"/>
                  <a:pt x="5772339" y="4463844"/>
                  <a:pt x="5787826" y="4469006"/>
                </a:cubicBezTo>
                <a:cubicBezTo>
                  <a:pt x="5803313" y="4474169"/>
                  <a:pt x="5824221" y="4478299"/>
                  <a:pt x="5850550" y="4481396"/>
                </a:cubicBezTo>
                <a:cubicBezTo>
                  <a:pt x="5876878" y="4484494"/>
                  <a:pt x="5909660" y="4486042"/>
                  <a:pt x="5948895" y="4486042"/>
                </a:cubicBezTo>
                <a:cubicBezTo>
                  <a:pt x="5989163" y="4486042"/>
                  <a:pt x="6022202" y="4484494"/>
                  <a:pt x="6048014" y="4481396"/>
                </a:cubicBezTo>
                <a:cubicBezTo>
                  <a:pt x="6073827" y="4478299"/>
                  <a:pt x="6094477" y="4474169"/>
                  <a:pt x="6109964" y="4469006"/>
                </a:cubicBezTo>
                <a:cubicBezTo>
                  <a:pt x="6125452" y="4463844"/>
                  <a:pt x="6136551" y="4457133"/>
                  <a:pt x="6143262" y="4448873"/>
                </a:cubicBezTo>
                <a:cubicBezTo>
                  <a:pt x="6149973" y="4440613"/>
                  <a:pt x="6153329" y="4431320"/>
                  <a:pt x="6153329" y="4420995"/>
                </a:cubicBezTo>
                <a:lnTo>
                  <a:pt x="6153329" y="2528432"/>
                </a:lnTo>
                <a:cubicBezTo>
                  <a:pt x="6153329" y="2518107"/>
                  <a:pt x="6149973" y="2508815"/>
                  <a:pt x="6143262" y="2500555"/>
                </a:cubicBezTo>
                <a:cubicBezTo>
                  <a:pt x="6136551" y="2492295"/>
                  <a:pt x="6125452" y="2485583"/>
                  <a:pt x="6109964" y="2480421"/>
                </a:cubicBezTo>
                <a:cubicBezTo>
                  <a:pt x="6094477" y="2475258"/>
                  <a:pt x="6073827" y="2471128"/>
                  <a:pt x="6048014" y="2468031"/>
                </a:cubicBezTo>
                <a:cubicBezTo>
                  <a:pt x="6022202" y="2464933"/>
                  <a:pt x="5989163" y="2463385"/>
                  <a:pt x="5948895" y="2463385"/>
                </a:cubicBezTo>
                <a:close/>
                <a:moveTo>
                  <a:pt x="4605870" y="2463385"/>
                </a:moveTo>
                <a:cubicBezTo>
                  <a:pt x="4566635" y="2463385"/>
                  <a:pt x="4533854" y="2464933"/>
                  <a:pt x="4507525" y="2468031"/>
                </a:cubicBezTo>
                <a:cubicBezTo>
                  <a:pt x="4481196" y="2471128"/>
                  <a:pt x="4460288" y="2475258"/>
                  <a:pt x="4444801" y="2480421"/>
                </a:cubicBezTo>
                <a:cubicBezTo>
                  <a:pt x="4429313" y="2485583"/>
                  <a:pt x="4418214" y="2492295"/>
                  <a:pt x="4411503" y="2500555"/>
                </a:cubicBezTo>
                <a:cubicBezTo>
                  <a:pt x="4404792" y="2508815"/>
                  <a:pt x="4401436" y="2518107"/>
                  <a:pt x="4401436" y="2528432"/>
                </a:cubicBezTo>
                <a:lnTo>
                  <a:pt x="4401436" y="4348204"/>
                </a:lnTo>
                <a:cubicBezTo>
                  <a:pt x="4401436" y="4393634"/>
                  <a:pt x="4413052" y="4426416"/>
                  <a:pt x="4436283" y="4446550"/>
                </a:cubicBezTo>
                <a:cubicBezTo>
                  <a:pt x="4459514" y="4466683"/>
                  <a:pt x="4488165" y="4476750"/>
                  <a:pt x="4522238" y="4476750"/>
                </a:cubicBezTo>
                <a:lnTo>
                  <a:pt x="5440642" y="4476750"/>
                </a:lnTo>
                <a:cubicBezTo>
                  <a:pt x="5450967" y="4476750"/>
                  <a:pt x="5460001" y="4473653"/>
                  <a:pt x="5467745" y="4467458"/>
                </a:cubicBezTo>
                <a:cubicBezTo>
                  <a:pt x="5475489" y="4461263"/>
                  <a:pt x="5481942" y="4451196"/>
                  <a:pt x="5487104" y="4437257"/>
                </a:cubicBezTo>
                <a:cubicBezTo>
                  <a:pt x="5492267" y="4423318"/>
                  <a:pt x="5496138" y="4405766"/>
                  <a:pt x="5498720" y="4384600"/>
                </a:cubicBezTo>
                <a:cubicBezTo>
                  <a:pt x="5501301" y="4363434"/>
                  <a:pt x="5502592" y="4337363"/>
                  <a:pt x="5502592" y="4306388"/>
                </a:cubicBezTo>
                <a:cubicBezTo>
                  <a:pt x="5502592" y="4275413"/>
                  <a:pt x="5501301" y="4249343"/>
                  <a:pt x="5498720" y="4228177"/>
                </a:cubicBezTo>
                <a:cubicBezTo>
                  <a:pt x="5496138" y="4207011"/>
                  <a:pt x="5492267" y="4189974"/>
                  <a:pt x="5487104" y="4177068"/>
                </a:cubicBezTo>
                <a:cubicBezTo>
                  <a:pt x="5481942" y="4164162"/>
                  <a:pt x="5475489" y="4154870"/>
                  <a:pt x="5467745" y="4149191"/>
                </a:cubicBezTo>
                <a:cubicBezTo>
                  <a:pt x="5460001" y="4143512"/>
                  <a:pt x="5450967" y="4140673"/>
                  <a:pt x="5440642" y="4140673"/>
                </a:cubicBezTo>
                <a:lnTo>
                  <a:pt x="4810305" y="4140673"/>
                </a:lnTo>
                <a:lnTo>
                  <a:pt x="4810305" y="2528432"/>
                </a:lnTo>
                <a:cubicBezTo>
                  <a:pt x="4810305" y="2518107"/>
                  <a:pt x="4806948" y="2508815"/>
                  <a:pt x="4800237" y="2500555"/>
                </a:cubicBezTo>
                <a:cubicBezTo>
                  <a:pt x="4793526" y="2492295"/>
                  <a:pt x="4782426" y="2485583"/>
                  <a:pt x="4766939" y="2480421"/>
                </a:cubicBezTo>
                <a:cubicBezTo>
                  <a:pt x="4751452" y="2475258"/>
                  <a:pt x="4730802" y="2471128"/>
                  <a:pt x="4704990" y="2468031"/>
                </a:cubicBezTo>
                <a:cubicBezTo>
                  <a:pt x="4679178" y="2464933"/>
                  <a:pt x="4646137" y="2463385"/>
                  <a:pt x="4605870" y="2463385"/>
                </a:cubicBezTo>
                <a:close/>
                <a:moveTo>
                  <a:pt x="3320674" y="2438605"/>
                </a:moveTo>
                <a:cubicBezTo>
                  <a:pt x="3162702" y="2438605"/>
                  <a:pt x="3019444" y="2462868"/>
                  <a:pt x="2890898" y="2511396"/>
                </a:cubicBezTo>
                <a:cubicBezTo>
                  <a:pt x="2762353" y="2559923"/>
                  <a:pt x="2652650" y="2629875"/>
                  <a:pt x="2561790" y="2721251"/>
                </a:cubicBezTo>
                <a:cubicBezTo>
                  <a:pt x="2470931" y="2812626"/>
                  <a:pt x="2400721" y="2923620"/>
                  <a:pt x="2351161" y="3054230"/>
                </a:cubicBezTo>
                <a:cubicBezTo>
                  <a:pt x="2301602" y="3184841"/>
                  <a:pt x="2276822" y="3332229"/>
                  <a:pt x="2276822" y="3496396"/>
                </a:cubicBezTo>
                <a:cubicBezTo>
                  <a:pt x="2276822" y="3655400"/>
                  <a:pt x="2300053" y="3797626"/>
                  <a:pt x="2346515" y="3923075"/>
                </a:cubicBezTo>
                <a:cubicBezTo>
                  <a:pt x="2392977" y="4048523"/>
                  <a:pt x="2460090" y="4154870"/>
                  <a:pt x="2547852" y="4242115"/>
                </a:cubicBezTo>
                <a:cubicBezTo>
                  <a:pt x="2635614" y="4329361"/>
                  <a:pt x="2742735" y="4395957"/>
                  <a:pt x="2869216" y="4441903"/>
                </a:cubicBezTo>
                <a:cubicBezTo>
                  <a:pt x="2995696" y="4487849"/>
                  <a:pt x="3138955" y="4510822"/>
                  <a:pt x="3298992" y="4510822"/>
                </a:cubicBezTo>
                <a:cubicBezTo>
                  <a:pt x="3353714" y="4510822"/>
                  <a:pt x="3408178" y="4508241"/>
                  <a:pt x="3462384" y="4503079"/>
                </a:cubicBezTo>
                <a:cubicBezTo>
                  <a:pt x="3516590" y="4497916"/>
                  <a:pt x="3570280" y="4490172"/>
                  <a:pt x="3623453" y="4479847"/>
                </a:cubicBezTo>
                <a:cubicBezTo>
                  <a:pt x="3676627" y="4469523"/>
                  <a:pt x="3727994" y="4457133"/>
                  <a:pt x="3777553" y="4442678"/>
                </a:cubicBezTo>
                <a:cubicBezTo>
                  <a:pt x="3827113" y="4428223"/>
                  <a:pt x="3868671" y="4414284"/>
                  <a:pt x="3902227" y="4400862"/>
                </a:cubicBezTo>
                <a:cubicBezTo>
                  <a:pt x="3935783" y="4387439"/>
                  <a:pt x="3957982" y="4369112"/>
                  <a:pt x="3968823" y="4345881"/>
                </a:cubicBezTo>
                <a:cubicBezTo>
                  <a:pt x="3979664" y="4322650"/>
                  <a:pt x="3985085" y="4295547"/>
                  <a:pt x="3985085" y="4264572"/>
                </a:cubicBezTo>
                <a:lnTo>
                  <a:pt x="3985085" y="3466970"/>
                </a:lnTo>
                <a:cubicBezTo>
                  <a:pt x="3985085" y="3446320"/>
                  <a:pt x="3982503" y="3427993"/>
                  <a:pt x="3977341" y="3411990"/>
                </a:cubicBezTo>
                <a:cubicBezTo>
                  <a:pt x="3972179" y="3395986"/>
                  <a:pt x="3964693" y="3382305"/>
                  <a:pt x="3954884" y="3370948"/>
                </a:cubicBezTo>
                <a:cubicBezTo>
                  <a:pt x="3945076" y="3359590"/>
                  <a:pt x="3933718" y="3351072"/>
                  <a:pt x="3920812" y="3345394"/>
                </a:cubicBezTo>
                <a:cubicBezTo>
                  <a:pt x="3907906" y="3339715"/>
                  <a:pt x="3893193" y="3336876"/>
                  <a:pt x="3876673" y="3336876"/>
                </a:cubicBezTo>
                <a:lnTo>
                  <a:pt x="3199872" y="3336876"/>
                </a:lnTo>
                <a:cubicBezTo>
                  <a:pt x="3190580" y="3336876"/>
                  <a:pt x="3182320" y="3339715"/>
                  <a:pt x="3175092" y="3345394"/>
                </a:cubicBezTo>
                <a:cubicBezTo>
                  <a:pt x="3167865" y="3351072"/>
                  <a:pt x="3161670" y="3359849"/>
                  <a:pt x="3156507" y="3371722"/>
                </a:cubicBezTo>
                <a:cubicBezTo>
                  <a:pt x="3151345" y="3383596"/>
                  <a:pt x="3147473" y="3399342"/>
                  <a:pt x="3144892" y="3418959"/>
                </a:cubicBezTo>
                <a:cubicBezTo>
                  <a:pt x="3142311" y="3438576"/>
                  <a:pt x="3141020" y="3462840"/>
                  <a:pt x="3141020" y="3491750"/>
                </a:cubicBezTo>
                <a:cubicBezTo>
                  <a:pt x="3141020" y="3547505"/>
                  <a:pt x="3146183" y="3586997"/>
                  <a:pt x="3156507" y="3610229"/>
                </a:cubicBezTo>
                <a:cubicBezTo>
                  <a:pt x="3166832" y="3633460"/>
                  <a:pt x="3181287" y="3645075"/>
                  <a:pt x="3199872" y="3645075"/>
                </a:cubicBezTo>
                <a:lnTo>
                  <a:pt x="3579314" y="3645075"/>
                </a:lnTo>
                <a:lnTo>
                  <a:pt x="3579314" y="4109698"/>
                </a:lnTo>
                <a:cubicBezTo>
                  <a:pt x="3541112" y="4130348"/>
                  <a:pt x="3499812" y="4145835"/>
                  <a:pt x="3455415" y="4156160"/>
                </a:cubicBezTo>
                <a:cubicBezTo>
                  <a:pt x="3411018" y="4166485"/>
                  <a:pt x="3366104" y="4171648"/>
                  <a:pt x="3320674" y="4171648"/>
                </a:cubicBezTo>
                <a:cubicBezTo>
                  <a:pt x="3227750" y="4171648"/>
                  <a:pt x="3142827" y="4156677"/>
                  <a:pt x="3065906" y="4126734"/>
                </a:cubicBezTo>
                <a:cubicBezTo>
                  <a:pt x="2988985" y="4096792"/>
                  <a:pt x="2923164" y="4052395"/>
                  <a:pt x="2868441" y="3993542"/>
                </a:cubicBezTo>
                <a:cubicBezTo>
                  <a:pt x="2813719" y="3934690"/>
                  <a:pt x="2771129" y="3861641"/>
                  <a:pt x="2740670" y="3774395"/>
                </a:cubicBezTo>
                <a:cubicBezTo>
                  <a:pt x="2710211" y="3687150"/>
                  <a:pt x="2694982" y="3586223"/>
                  <a:pt x="2694982" y="3471616"/>
                </a:cubicBezTo>
                <a:cubicBezTo>
                  <a:pt x="2694982" y="3367334"/>
                  <a:pt x="2709953" y="3272087"/>
                  <a:pt x="2739896" y="3185873"/>
                </a:cubicBezTo>
                <a:cubicBezTo>
                  <a:pt x="2769838" y="3099660"/>
                  <a:pt x="2812687" y="3025837"/>
                  <a:pt x="2868441" y="2964403"/>
                </a:cubicBezTo>
                <a:cubicBezTo>
                  <a:pt x="2924196" y="2902970"/>
                  <a:pt x="2991308" y="2855475"/>
                  <a:pt x="3069778" y="2821919"/>
                </a:cubicBezTo>
                <a:cubicBezTo>
                  <a:pt x="3148247" y="2788363"/>
                  <a:pt x="3236010" y="2771585"/>
                  <a:pt x="3333064" y="2771585"/>
                </a:cubicBezTo>
                <a:cubicBezTo>
                  <a:pt x="3423924" y="2771585"/>
                  <a:pt x="3503684" y="2780877"/>
                  <a:pt x="3572345" y="2799462"/>
                </a:cubicBezTo>
                <a:cubicBezTo>
                  <a:pt x="3641006" y="2818047"/>
                  <a:pt x="3700116" y="2838181"/>
                  <a:pt x="3749676" y="2859863"/>
                </a:cubicBezTo>
                <a:cubicBezTo>
                  <a:pt x="3799236" y="2881545"/>
                  <a:pt x="3838987" y="2901679"/>
                  <a:pt x="3868929" y="2920264"/>
                </a:cubicBezTo>
                <a:cubicBezTo>
                  <a:pt x="3898872" y="2938849"/>
                  <a:pt x="3920554" y="2948141"/>
                  <a:pt x="3933976" y="2948141"/>
                </a:cubicBezTo>
                <a:cubicBezTo>
                  <a:pt x="3943269" y="2948141"/>
                  <a:pt x="3951271" y="2945560"/>
                  <a:pt x="3957982" y="2940398"/>
                </a:cubicBezTo>
                <a:cubicBezTo>
                  <a:pt x="3964693" y="2935235"/>
                  <a:pt x="3970372" y="2926201"/>
                  <a:pt x="3975018" y="2913295"/>
                </a:cubicBezTo>
                <a:cubicBezTo>
                  <a:pt x="3979664" y="2900388"/>
                  <a:pt x="3983278" y="2883094"/>
                  <a:pt x="3985859" y="2861412"/>
                </a:cubicBezTo>
                <a:cubicBezTo>
                  <a:pt x="3988441" y="2839729"/>
                  <a:pt x="3989731" y="2813917"/>
                  <a:pt x="3989731" y="2783974"/>
                </a:cubicBezTo>
                <a:cubicBezTo>
                  <a:pt x="3989731" y="2732350"/>
                  <a:pt x="3986633" y="2693373"/>
                  <a:pt x="3980439" y="2667045"/>
                </a:cubicBezTo>
                <a:cubicBezTo>
                  <a:pt x="3974244" y="2640716"/>
                  <a:pt x="3964177" y="2620324"/>
                  <a:pt x="3950238" y="2605869"/>
                </a:cubicBezTo>
                <a:cubicBezTo>
                  <a:pt x="3936299" y="2591414"/>
                  <a:pt x="3911778" y="2574378"/>
                  <a:pt x="3876673" y="2554761"/>
                </a:cubicBezTo>
                <a:cubicBezTo>
                  <a:pt x="3841568" y="2535143"/>
                  <a:pt x="3797429" y="2516816"/>
                  <a:pt x="3744255" y="2499780"/>
                </a:cubicBezTo>
                <a:cubicBezTo>
                  <a:pt x="3691082" y="2482744"/>
                  <a:pt x="3628874" y="2468289"/>
                  <a:pt x="3557632" y="2456415"/>
                </a:cubicBezTo>
                <a:cubicBezTo>
                  <a:pt x="3486390" y="2444542"/>
                  <a:pt x="3407404" y="2438605"/>
                  <a:pt x="3320674" y="2438605"/>
                </a:cubicBezTo>
                <a:close/>
                <a:moveTo>
                  <a:pt x="0" y="0"/>
                </a:moveTo>
                <a:lnTo>
                  <a:pt x="12192001" y="0"/>
                </a:lnTo>
                <a:lnTo>
                  <a:pt x="1219200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N" sz="25000" b="1" dirty="0"/>
          </a:p>
        </p:txBody>
      </p:sp>
    </p:spTree>
    <p:extLst>
      <p:ext uri="{BB962C8B-B14F-4D97-AF65-F5344CB8AC3E}">
        <p14:creationId xmlns:p14="http://schemas.microsoft.com/office/powerpoint/2010/main" val="2151230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58 0.00324 L 0.62995 0.3407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370" y="168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welcome</dc:creator>
  <cp:lastModifiedBy>Rajiv Kohli</cp:lastModifiedBy>
  <cp:revision>3</cp:revision>
  <dcterms:created xsi:type="dcterms:W3CDTF">2024-08-03T14:15:13Z</dcterms:created>
  <dcterms:modified xsi:type="dcterms:W3CDTF">2024-08-08T14:41:54Z</dcterms:modified>
</cp:coreProperties>
</file>