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9170-01B3-0070-15BA-C8DCF3FF8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579E2-CF17-D2EC-7BDE-F8C9AB407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67EDE-7366-C436-7C0A-100DFED2D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6BAD8-EE26-5790-B1C2-239A5DD8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F3FC0-13FC-FD2F-0B2E-F371BBF2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04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A6674-2E7D-5585-3441-84006D94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78EC2-D0B9-280E-8E4A-5DC0DEC16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81B3F-5B14-D8EC-6AF7-1FAE7CE5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5FB2-F6ED-AE3B-50D3-62193FBF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2137C-334F-CB63-C058-3A76C841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57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B0B77-F18A-1A4D-50CD-3298994B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9ADF9-4D92-0E1A-BF6B-67883C7CE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6F0DF-275E-03C9-97EF-BB8F6463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E0D09-D011-A8FC-E484-DF583852A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2EE8A-EF62-F7F3-8694-51D807BE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8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B8ABD-1CE4-6FFA-FE05-52A66F23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9CABD-81F8-CCD4-ECFD-8A4832AF4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129A7-D541-2F6E-7852-5BF8F13D1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26B0F-CDDD-F6C8-8E78-C64EE33E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63425-8353-19CB-E46F-474EE5F1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D29C5-56D2-6C98-9E5F-8B002D65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05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5623-E44F-85A3-7CBF-C317783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2698F-9647-B1E9-0CC1-06AAA6E86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40239-FA17-BB9C-69F1-B3FB8FCFD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7D1BEB-1534-6802-F10F-40D0CF879E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60EB1-0977-1293-5E7E-834199E418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B1ED50-EA06-AD19-8D73-94479A929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07043-FFEF-765C-D17A-794213D5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F3EB04-0EE9-DB6F-6BED-E287CF988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57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6367-9D8D-7A7E-23CE-A4833AB7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A92A6-9584-B972-3648-F218434F2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05606-AC0C-9FC5-67B3-95D6E45A1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8EC2E-6795-67C8-1E44-F23CA5990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24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7B94F7-E9A5-4C8D-C309-8D65E48E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C0CFC-7867-D715-7A4A-C7F7BFDF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07347-D054-D5C6-2745-CD533F68A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329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6C6C-AC17-2CB2-9D56-A8A56C86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508BF-3897-C7A9-6C2A-0002DD464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234E9-ECBD-D202-BF24-605B0DF1F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B0A92-2657-BFE2-A1A8-21D7F1FB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B0BCA-4B5B-A8C4-7732-77ABAD6AF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39615-B7FB-BF0C-7111-173AF49F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3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DE24D-190E-B620-D9C9-6A1153C1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4BF1AF-C5AA-1FB4-A5C3-CC6D19A86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943E1-6A02-3B49-7BEC-2B1CBAF41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B30A4-15A0-9283-19C7-D67B2293A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3A9EB-5C04-D916-84E1-E73A480B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2C3CA-6C78-9035-51FF-E3F9F7F75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7936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F3DC-746E-738B-BF2E-2E0F8330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9D147-69AE-BDE4-45ED-C7E226D9D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EAC7F-3188-8E20-EE2D-A494A27C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61122-7B82-1BBD-C472-043F292ED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837B0-F84E-6285-8570-6A0B8E13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029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5132F-0283-EA54-8C0A-506A66758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90C6A-E978-3C75-1E9E-116C70028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09C9F-ABE6-5BA8-050D-995F6D17F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460EB-2981-8F37-140D-30A139F62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A1347-4C6D-7CE7-49DF-1CADE7EE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15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48EDC3-FFB4-A612-446F-1478BF129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FFBB7-43C3-03BE-AB5B-C8DA48A47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3A951-8DA9-653C-7219-202AB3163F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EC715-EC63-4B9D-BA9E-6217067A6D2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8B586-B838-AFD2-5F25-1711CE01F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F886C-ADCC-5E66-E56F-F3EB07248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40DF2-DFC8-4390-BEAF-4AEBC4473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360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9A528B-F177-A7A1-3723-315C8DB54DC2}"/>
              </a:ext>
            </a:extLst>
          </p:cNvPr>
          <p:cNvGrpSpPr/>
          <p:nvPr/>
        </p:nvGrpSpPr>
        <p:grpSpPr>
          <a:xfrm>
            <a:off x="902459" y="1294189"/>
            <a:ext cx="5498592" cy="5327904"/>
            <a:chOff x="597408" y="768096"/>
            <a:chExt cx="4437888" cy="4504944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7A17FAFE-9183-D020-34E6-33F7DFFEFD75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804EF79-3923-1701-335C-EFEF6C6FBEBB}"/>
                </a:ext>
              </a:extLst>
            </p:cNvPr>
            <p:cNvSpPr/>
            <p:nvPr/>
          </p:nvSpPr>
          <p:spPr>
            <a:xfrm>
              <a:off x="2584704" y="768096"/>
              <a:ext cx="392441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7B477D1C-15F7-3970-94C3-67D306ED7669}"/>
              </a:ext>
            </a:extLst>
          </p:cNvPr>
          <p:cNvSpPr/>
          <p:nvPr/>
        </p:nvSpPr>
        <p:spPr>
          <a:xfrm>
            <a:off x="1518155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EE1132-D740-1238-09D5-6061E8CF46E2}"/>
              </a:ext>
            </a:extLst>
          </p:cNvPr>
          <p:cNvGrpSpPr/>
          <p:nvPr/>
        </p:nvGrpSpPr>
        <p:grpSpPr>
          <a:xfrm>
            <a:off x="2975099" y="1294189"/>
            <a:ext cx="5498592" cy="5327904"/>
            <a:chOff x="597408" y="768096"/>
            <a:chExt cx="4437888" cy="4504944"/>
          </a:xfrm>
        </p:grpSpPr>
        <p:sp>
          <p:nvSpPr>
            <p:cNvPr id="9" name="Circle: Hollow 8">
              <a:extLst>
                <a:ext uri="{FF2B5EF4-FFF2-40B4-BE49-F238E27FC236}">
                  <a16:creationId xmlns:a16="http://schemas.microsoft.com/office/drawing/2014/main" id="{5F956DF4-46C4-FA57-661C-C7D979E4BACB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D643BFC-B896-A90F-1928-0B3F2515E05E}"/>
                </a:ext>
              </a:extLst>
            </p:cNvPr>
            <p:cNvSpPr/>
            <p:nvPr/>
          </p:nvSpPr>
          <p:spPr>
            <a:xfrm>
              <a:off x="2584705" y="768096"/>
              <a:ext cx="369977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A423B25-A9DE-B26B-469E-D099C45AF9AB}"/>
              </a:ext>
            </a:extLst>
          </p:cNvPr>
          <p:cNvSpPr/>
          <p:nvPr/>
        </p:nvSpPr>
        <p:spPr>
          <a:xfrm>
            <a:off x="3590795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7CE63E-EBB9-7689-AAB7-F6BCC0BA56E5}"/>
              </a:ext>
            </a:extLst>
          </p:cNvPr>
          <p:cNvGrpSpPr/>
          <p:nvPr/>
        </p:nvGrpSpPr>
        <p:grpSpPr>
          <a:xfrm>
            <a:off x="4882896" y="1294189"/>
            <a:ext cx="5498592" cy="5327904"/>
            <a:chOff x="597408" y="768096"/>
            <a:chExt cx="4437888" cy="4504944"/>
          </a:xfrm>
        </p:grpSpPr>
        <p:sp>
          <p:nvSpPr>
            <p:cNvPr id="13" name="Circle: Hollow 12">
              <a:extLst>
                <a:ext uri="{FF2B5EF4-FFF2-40B4-BE49-F238E27FC236}">
                  <a16:creationId xmlns:a16="http://schemas.microsoft.com/office/drawing/2014/main" id="{4D971FC3-0BA7-6AF6-A17A-BC6D4736E16D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C7B03F6-F542-0663-5A59-7F848147D57D}"/>
                </a:ext>
              </a:extLst>
            </p:cNvPr>
            <p:cNvSpPr/>
            <p:nvPr/>
          </p:nvSpPr>
          <p:spPr>
            <a:xfrm>
              <a:off x="2584705" y="768096"/>
              <a:ext cx="380248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0369D425-48D8-1603-16E8-CFDE21019DB2}"/>
              </a:ext>
            </a:extLst>
          </p:cNvPr>
          <p:cNvSpPr/>
          <p:nvPr/>
        </p:nvSpPr>
        <p:spPr>
          <a:xfrm>
            <a:off x="5498592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9B363F-54D5-6D59-3074-8E046BE3301C}"/>
              </a:ext>
            </a:extLst>
          </p:cNvPr>
          <p:cNvGrpSpPr/>
          <p:nvPr/>
        </p:nvGrpSpPr>
        <p:grpSpPr>
          <a:xfrm>
            <a:off x="6947983" y="1294189"/>
            <a:ext cx="5498592" cy="5327904"/>
            <a:chOff x="597408" y="768096"/>
            <a:chExt cx="4437888" cy="4504944"/>
          </a:xfrm>
        </p:grpSpPr>
        <p:sp>
          <p:nvSpPr>
            <p:cNvPr id="17" name="Circle: Hollow 16">
              <a:extLst>
                <a:ext uri="{FF2B5EF4-FFF2-40B4-BE49-F238E27FC236}">
                  <a16:creationId xmlns:a16="http://schemas.microsoft.com/office/drawing/2014/main" id="{9D3CD506-5ABC-90A7-DC89-3ADF694DA908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5E8C5A9-8828-68D5-1AC7-6B9912C0182F}"/>
                </a:ext>
              </a:extLst>
            </p:cNvPr>
            <p:cNvSpPr/>
            <p:nvPr/>
          </p:nvSpPr>
          <p:spPr>
            <a:xfrm>
              <a:off x="2584704" y="768096"/>
              <a:ext cx="369978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6282F92-BDA4-82A2-EBC1-AA9935EEF2B2}"/>
              </a:ext>
            </a:extLst>
          </p:cNvPr>
          <p:cNvSpPr/>
          <p:nvPr/>
        </p:nvSpPr>
        <p:spPr>
          <a:xfrm>
            <a:off x="7563679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59810F2-B441-56A2-446E-ED52D0ACF9A5}"/>
              </a:ext>
            </a:extLst>
          </p:cNvPr>
          <p:cNvGrpSpPr/>
          <p:nvPr/>
        </p:nvGrpSpPr>
        <p:grpSpPr>
          <a:xfrm>
            <a:off x="2167982" y="1294189"/>
            <a:ext cx="5498592" cy="5327904"/>
            <a:chOff x="597408" y="768096"/>
            <a:chExt cx="4437888" cy="4504944"/>
          </a:xfrm>
        </p:grpSpPr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236E2845-D6C5-ED02-658F-5FA4EED73DC9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61D36A-F0ED-CF95-27BB-E936034EEB1C}"/>
                </a:ext>
              </a:extLst>
            </p:cNvPr>
            <p:cNvSpPr/>
            <p:nvPr/>
          </p:nvSpPr>
          <p:spPr>
            <a:xfrm>
              <a:off x="2584705" y="768096"/>
              <a:ext cx="407783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9E329FA1-842A-5AC0-FE05-8238F90939A7}"/>
              </a:ext>
            </a:extLst>
          </p:cNvPr>
          <p:cNvSpPr/>
          <p:nvPr/>
        </p:nvSpPr>
        <p:spPr>
          <a:xfrm>
            <a:off x="2783678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F91393-E3FD-A01F-531F-36F8763C8B48}"/>
              </a:ext>
            </a:extLst>
          </p:cNvPr>
          <p:cNvGrpSpPr/>
          <p:nvPr/>
        </p:nvGrpSpPr>
        <p:grpSpPr>
          <a:xfrm>
            <a:off x="5559552" y="1294189"/>
            <a:ext cx="5498592" cy="5327904"/>
            <a:chOff x="597408" y="768096"/>
            <a:chExt cx="4437888" cy="4504944"/>
          </a:xfrm>
        </p:grpSpPr>
        <p:sp>
          <p:nvSpPr>
            <p:cNvPr id="25" name="Circle: Hollow 24">
              <a:extLst>
                <a:ext uri="{FF2B5EF4-FFF2-40B4-BE49-F238E27FC236}">
                  <a16:creationId xmlns:a16="http://schemas.microsoft.com/office/drawing/2014/main" id="{03F27ED8-EABB-469B-7246-92CBA31F364F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870605E-A26B-6550-81FA-884CCBEBEF04}"/>
                </a:ext>
              </a:extLst>
            </p:cNvPr>
            <p:cNvSpPr/>
            <p:nvPr/>
          </p:nvSpPr>
          <p:spPr>
            <a:xfrm>
              <a:off x="2584705" y="768096"/>
              <a:ext cx="309611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BE7D8BDB-36E5-EB45-BF66-0A1F63B5FDD1}"/>
              </a:ext>
            </a:extLst>
          </p:cNvPr>
          <p:cNvSpPr/>
          <p:nvPr/>
        </p:nvSpPr>
        <p:spPr>
          <a:xfrm>
            <a:off x="6175248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09AC9B-6DFC-51B1-2699-5CD8B2195AE8}"/>
              </a:ext>
            </a:extLst>
          </p:cNvPr>
          <p:cNvGrpSpPr/>
          <p:nvPr/>
        </p:nvGrpSpPr>
        <p:grpSpPr>
          <a:xfrm>
            <a:off x="0" y="1294189"/>
            <a:ext cx="5498592" cy="5327904"/>
            <a:chOff x="597408" y="768096"/>
            <a:chExt cx="4437888" cy="4504944"/>
          </a:xfrm>
        </p:grpSpPr>
        <p:sp>
          <p:nvSpPr>
            <p:cNvPr id="29" name="Circle: Hollow 28">
              <a:extLst>
                <a:ext uri="{FF2B5EF4-FFF2-40B4-BE49-F238E27FC236}">
                  <a16:creationId xmlns:a16="http://schemas.microsoft.com/office/drawing/2014/main" id="{4184DD98-FFC6-1217-F9CA-6264653EF141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donut">
              <a:avLst>
                <a:gd name="adj" fmla="val 977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1709F61-638F-79E2-1A81-6691C99F5B76}"/>
                </a:ext>
              </a:extLst>
            </p:cNvPr>
            <p:cNvSpPr/>
            <p:nvPr/>
          </p:nvSpPr>
          <p:spPr>
            <a:xfrm>
              <a:off x="2584704" y="768096"/>
              <a:ext cx="407795" cy="3567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3D8B5CE-4FFE-3C11-AE0E-C0F75A5C90D0}"/>
              </a:ext>
            </a:extLst>
          </p:cNvPr>
          <p:cNvSpPr/>
          <p:nvPr/>
        </p:nvSpPr>
        <p:spPr>
          <a:xfrm>
            <a:off x="615696" y="1519741"/>
            <a:ext cx="3972884" cy="3774232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545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  <p:bldP spid="19" grpId="0" animBg="1"/>
      <p:bldP spid="23" grpId="0" animBg="1"/>
      <p:bldP spid="27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9A528B-F177-A7A1-3723-315C8DB54DC2}"/>
              </a:ext>
            </a:extLst>
          </p:cNvPr>
          <p:cNvGrpSpPr/>
          <p:nvPr/>
        </p:nvGrpSpPr>
        <p:grpSpPr>
          <a:xfrm>
            <a:off x="902459" y="1294189"/>
            <a:ext cx="5498592" cy="5327904"/>
            <a:chOff x="597408" y="768096"/>
            <a:chExt cx="4437888" cy="4504944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7A17FAFE-9183-D020-34E6-33F7DFFEFD75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804EF79-3923-1701-335C-EFEF6C6FBEBB}"/>
                </a:ext>
              </a:extLst>
            </p:cNvPr>
            <p:cNvSpPr/>
            <p:nvPr/>
          </p:nvSpPr>
          <p:spPr>
            <a:xfrm>
              <a:off x="2584704" y="768096"/>
              <a:ext cx="392441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7B477D1C-15F7-3970-94C3-67D306ED7669}"/>
              </a:ext>
            </a:extLst>
          </p:cNvPr>
          <p:cNvSpPr/>
          <p:nvPr/>
        </p:nvSpPr>
        <p:spPr>
          <a:xfrm>
            <a:off x="1518155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EE1132-D740-1238-09D5-6061E8CF46E2}"/>
              </a:ext>
            </a:extLst>
          </p:cNvPr>
          <p:cNvGrpSpPr/>
          <p:nvPr/>
        </p:nvGrpSpPr>
        <p:grpSpPr>
          <a:xfrm>
            <a:off x="2975099" y="1294189"/>
            <a:ext cx="5498592" cy="5327904"/>
            <a:chOff x="597408" y="768096"/>
            <a:chExt cx="4437888" cy="4504944"/>
          </a:xfrm>
        </p:grpSpPr>
        <p:sp>
          <p:nvSpPr>
            <p:cNvPr id="9" name="Circle: Hollow 8">
              <a:extLst>
                <a:ext uri="{FF2B5EF4-FFF2-40B4-BE49-F238E27FC236}">
                  <a16:creationId xmlns:a16="http://schemas.microsoft.com/office/drawing/2014/main" id="{5F956DF4-46C4-FA57-661C-C7D979E4BACB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D643BFC-B896-A90F-1928-0B3F2515E05E}"/>
                </a:ext>
              </a:extLst>
            </p:cNvPr>
            <p:cNvSpPr/>
            <p:nvPr/>
          </p:nvSpPr>
          <p:spPr>
            <a:xfrm>
              <a:off x="2584705" y="768096"/>
              <a:ext cx="369977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1" name="Rectangle: Beveled 10">
            <a:extLst>
              <a:ext uri="{FF2B5EF4-FFF2-40B4-BE49-F238E27FC236}">
                <a16:creationId xmlns:a16="http://schemas.microsoft.com/office/drawing/2014/main" id="{CA423B25-A9DE-B26B-469E-D099C45AF9AB}"/>
              </a:ext>
            </a:extLst>
          </p:cNvPr>
          <p:cNvSpPr/>
          <p:nvPr/>
        </p:nvSpPr>
        <p:spPr>
          <a:xfrm>
            <a:off x="3590795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7CE63E-EBB9-7689-AAB7-F6BCC0BA56E5}"/>
              </a:ext>
            </a:extLst>
          </p:cNvPr>
          <p:cNvGrpSpPr/>
          <p:nvPr/>
        </p:nvGrpSpPr>
        <p:grpSpPr>
          <a:xfrm>
            <a:off x="4882896" y="1294189"/>
            <a:ext cx="5498592" cy="5327904"/>
            <a:chOff x="597408" y="768096"/>
            <a:chExt cx="4437888" cy="4504944"/>
          </a:xfrm>
        </p:grpSpPr>
        <p:sp>
          <p:nvSpPr>
            <p:cNvPr id="13" name="Circle: Hollow 12">
              <a:extLst>
                <a:ext uri="{FF2B5EF4-FFF2-40B4-BE49-F238E27FC236}">
                  <a16:creationId xmlns:a16="http://schemas.microsoft.com/office/drawing/2014/main" id="{4D971FC3-0BA7-6AF6-A17A-BC6D4736E16D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C7B03F6-F542-0663-5A59-7F848147D57D}"/>
                </a:ext>
              </a:extLst>
            </p:cNvPr>
            <p:cNvSpPr/>
            <p:nvPr/>
          </p:nvSpPr>
          <p:spPr>
            <a:xfrm>
              <a:off x="2584705" y="768096"/>
              <a:ext cx="380248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0369D425-48D8-1603-16E8-CFDE21019DB2}"/>
              </a:ext>
            </a:extLst>
          </p:cNvPr>
          <p:cNvSpPr/>
          <p:nvPr/>
        </p:nvSpPr>
        <p:spPr>
          <a:xfrm>
            <a:off x="5498592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9B363F-54D5-6D59-3074-8E046BE3301C}"/>
              </a:ext>
            </a:extLst>
          </p:cNvPr>
          <p:cNvGrpSpPr/>
          <p:nvPr/>
        </p:nvGrpSpPr>
        <p:grpSpPr>
          <a:xfrm>
            <a:off x="6947983" y="1294189"/>
            <a:ext cx="5498592" cy="5327904"/>
            <a:chOff x="597408" y="768096"/>
            <a:chExt cx="4437888" cy="4504944"/>
          </a:xfrm>
        </p:grpSpPr>
        <p:sp>
          <p:nvSpPr>
            <p:cNvPr id="17" name="Circle: Hollow 16">
              <a:extLst>
                <a:ext uri="{FF2B5EF4-FFF2-40B4-BE49-F238E27FC236}">
                  <a16:creationId xmlns:a16="http://schemas.microsoft.com/office/drawing/2014/main" id="{9D3CD506-5ABC-90A7-DC89-3ADF694DA908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5E8C5A9-8828-68D5-1AC7-6B9912C0182F}"/>
                </a:ext>
              </a:extLst>
            </p:cNvPr>
            <p:cNvSpPr/>
            <p:nvPr/>
          </p:nvSpPr>
          <p:spPr>
            <a:xfrm>
              <a:off x="2584704" y="768096"/>
              <a:ext cx="369978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9" name="Rectangle: Beveled 18">
            <a:extLst>
              <a:ext uri="{FF2B5EF4-FFF2-40B4-BE49-F238E27FC236}">
                <a16:creationId xmlns:a16="http://schemas.microsoft.com/office/drawing/2014/main" id="{F6282F92-BDA4-82A2-EBC1-AA9935EEF2B2}"/>
              </a:ext>
            </a:extLst>
          </p:cNvPr>
          <p:cNvSpPr/>
          <p:nvPr/>
        </p:nvSpPr>
        <p:spPr>
          <a:xfrm>
            <a:off x="7563679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59810F2-B441-56A2-446E-ED52D0ACF9A5}"/>
              </a:ext>
            </a:extLst>
          </p:cNvPr>
          <p:cNvGrpSpPr/>
          <p:nvPr/>
        </p:nvGrpSpPr>
        <p:grpSpPr>
          <a:xfrm>
            <a:off x="2167982" y="1294189"/>
            <a:ext cx="5498592" cy="5327904"/>
            <a:chOff x="597408" y="768096"/>
            <a:chExt cx="4437888" cy="4504944"/>
          </a:xfrm>
        </p:grpSpPr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236E2845-D6C5-ED02-658F-5FA4EED73DC9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61D36A-F0ED-CF95-27BB-E936034EEB1C}"/>
                </a:ext>
              </a:extLst>
            </p:cNvPr>
            <p:cNvSpPr/>
            <p:nvPr/>
          </p:nvSpPr>
          <p:spPr>
            <a:xfrm>
              <a:off x="2584705" y="768096"/>
              <a:ext cx="407783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23" name="Rectangle: Beveled 22">
            <a:extLst>
              <a:ext uri="{FF2B5EF4-FFF2-40B4-BE49-F238E27FC236}">
                <a16:creationId xmlns:a16="http://schemas.microsoft.com/office/drawing/2014/main" id="{9E329FA1-842A-5AC0-FE05-8238F90939A7}"/>
              </a:ext>
            </a:extLst>
          </p:cNvPr>
          <p:cNvSpPr/>
          <p:nvPr/>
        </p:nvSpPr>
        <p:spPr>
          <a:xfrm>
            <a:off x="2783678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F91393-E3FD-A01F-531F-36F8763C8B48}"/>
              </a:ext>
            </a:extLst>
          </p:cNvPr>
          <p:cNvGrpSpPr/>
          <p:nvPr/>
        </p:nvGrpSpPr>
        <p:grpSpPr>
          <a:xfrm>
            <a:off x="5559552" y="1294189"/>
            <a:ext cx="5498592" cy="5327904"/>
            <a:chOff x="597408" y="768096"/>
            <a:chExt cx="4437888" cy="4504944"/>
          </a:xfrm>
        </p:grpSpPr>
        <p:sp>
          <p:nvSpPr>
            <p:cNvPr id="25" name="Circle: Hollow 24">
              <a:extLst>
                <a:ext uri="{FF2B5EF4-FFF2-40B4-BE49-F238E27FC236}">
                  <a16:creationId xmlns:a16="http://schemas.microsoft.com/office/drawing/2014/main" id="{03F27ED8-EABB-469B-7246-92CBA31F364F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870605E-A26B-6550-81FA-884CCBEBEF04}"/>
                </a:ext>
              </a:extLst>
            </p:cNvPr>
            <p:cNvSpPr/>
            <p:nvPr/>
          </p:nvSpPr>
          <p:spPr>
            <a:xfrm>
              <a:off x="2584705" y="768096"/>
              <a:ext cx="309611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27" name="Rectangle: Beveled 26">
            <a:extLst>
              <a:ext uri="{FF2B5EF4-FFF2-40B4-BE49-F238E27FC236}">
                <a16:creationId xmlns:a16="http://schemas.microsoft.com/office/drawing/2014/main" id="{BE7D8BDB-36E5-EB45-BF66-0A1F63B5FDD1}"/>
              </a:ext>
            </a:extLst>
          </p:cNvPr>
          <p:cNvSpPr/>
          <p:nvPr/>
        </p:nvSpPr>
        <p:spPr>
          <a:xfrm>
            <a:off x="6175248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09AC9B-6DFC-51B1-2699-5CD8B2195AE8}"/>
              </a:ext>
            </a:extLst>
          </p:cNvPr>
          <p:cNvGrpSpPr/>
          <p:nvPr/>
        </p:nvGrpSpPr>
        <p:grpSpPr>
          <a:xfrm>
            <a:off x="0" y="1294189"/>
            <a:ext cx="5498592" cy="5327904"/>
            <a:chOff x="597408" y="768096"/>
            <a:chExt cx="4437888" cy="4504944"/>
          </a:xfrm>
        </p:grpSpPr>
        <p:sp>
          <p:nvSpPr>
            <p:cNvPr id="29" name="Circle: Hollow 28">
              <a:extLst>
                <a:ext uri="{FF2B5EF4-FFF2-40B4-BE49-F238E27FC236}">
                  <a16:creationId xmlns:a16="http://schemas.microsoft.com/office/drawing/2014/main" id="{4184DD98-FFC6-1217-F9CA-6264653EF141}"/>
                </a:ext>
              </a:extLst>
            </p:cNvPr>
            <p:cNvSpPr/>
            <p:nvPr/>
          </p:nvSpPr>
          <p:spPr>
            <a:xfrm>
              <a:off x="597408" y="768096"/>
              <a:ext cx="4437888" cy="4504944"/>
            </a:xfrm>
            <a:prstGeom prst="bevel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1709F61-638F-79E2-1A81-6691C99F5B76}"/>
                </a:ext>
              </a:extLst>
            </p:cNvPr>
            <p:cNvSpPr/>
            <p:nvPr/>
          </p:nvSpPr>
          <p:spPr>
            <a:xfrm>
              <a:off x="2584704" y="768096"/>
              <a:ext cx="407795" cy="356713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1" name="Rectangle: Beveled 30">
            <a:extLst>
              <a:ext uri="{FF2B5EF4-FFF2-40B4-BE49-F238E27FC236}">
                <a16:creationId xmlns:a16="http://schemas.microsoft.com/office/drawing/2014/main" id="{43D8B5CE-4FFE-3C11-AE0E-C0F75A5C90D0}"/>
              </a:ext>
            </a:extLst>
          </p:cNvPr>
          <p:cNvSpPr/>
          <p:nvPr/>
        </p:nvSpPr>
        <p:spPr>
          <a:xfrm>
            <a:off x="615696" y="1519741"/>
            <a:ext cx="3972884" cy="3774232"/>
          </a:xfrm>
          <a:prstGeom prst="bevel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51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  <p:bldP spid="19" grpId="0" animBg="1"/>
      <p:bldP spid="23" grpId="0" animBg="1"/>
      <p:bldP spid="27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Rajiv Kohli</dc:creator>
  <cp:lastModifiedBy>Rajiv Kohli</cp:lastModifiedBy>
  <cp:revision>1</cp:revision>
  <dcterms:created xsi:type="dcterms:W3CDTF">2024-08-14T15:17:15Z</dcterms:created>
  <dcterms:modified xsi:type="dcterms:W3CDTF">2024-08-14T15:30:39Z</dcterms:modified>
</cp:coreProperties>
</file>